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566400" cx="16256000"/>
  <p:notesSz cx="6858000" cy="9144000"/>
  <p:embeddedFontLst>
    <p:embeddedFont>
      <p:font typeface="Do Hyeon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28">
          <p15:clr>
            <a:srgbClr val="747775"/>
          </p15:clr>
        </p15:guide>
        <p15:guide id="2" pos="5120">
          <p15:clr>
            <a:srgbClr val="747775"/>
          </p15:clr>
        </p15:guide>
      </p15:sldGuideLst>
    </p:ext>
    <p:ext uri="GoogleSlidesCustomDataVersion2">
      <go:slidesCustomData xmlns:go="http://customooxmlschemas.google.com/" r:id="rId21" roundtripDataSignature="AMtx7mjTd4Y4ZrH0qGYZrjdAnM+D8IlR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28" orient="horz"/>
        <p:guide pos="5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oHyeon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791613" y="685800"/>
            <a:ext cx="5275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팀 오발탄에서 기획을 맡고있는 최영수 입니다. 알파 발표 시작하겠습니다.</a:t>
            </a:r>
            <a:endParaRPr/>
          </a:p>
        </p:txBody>
      </p:sp>
      <p:sp>
        <p:nvSpPr>
          <p:cNvPr id="36" name="Google Shape;36;p1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621a10d80_0_34:notes"/>
          <p:cNvSpPr txBox="1"/>
          <p:nvPr>
            <p:ph idx="1" type="body"/>
          </p:nvPr>
        </p:nvSpPr>
        <p:spPr>
          <a:xfrm>
            <a:off x="685800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27621a10d80_0_34:notes"/>
          <p:cNvSpPr/>
          <p:nvPr>
            <p:ph idx="2" type="sldImg"/>
          </p:nvPr>
        </p:nvSpPr>
        <p:spPr>
          <a:xfrm>
            <a:off x="792163" y="685800"/>
            <a:ext cx="5273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또한 1인칭 카메라로 보이는 무기의 디테일은 중요하다고 판단하여, 무료 에셋에 텍스쳐 작업을 하거나, 아예 새로 제작하기도 하였습니다.</a:t>
            </a:r>
            <a:endParaRPr/>
          </a:p>
        </p:txBody>
      </p:sp>
      <p:sp>
        <p:nvSpPr>
          <p:cNvPr id="176" name="Google Shape;176;p30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오버워치의 전투 느낌을 내기 위해 중요한 것이 사운드와 이펙트라고 판단하여 각 캐릭터 특유의 스킬 이펙트를 제작하기도 하였습니다. </a:t>
            </a:r>
            <a:endParaRPr/>
          </a:p>
        </p:txBody>
      </p:sp>
      <p:sp>
        <p:nvSpPr>
          <p:cNvPr id="195" name="Google Shape;195;p31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18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32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우선 레퍼런스 게임과 프로젝트 목표를 소개하고 캐릭터 구현, 아트디자인 작업이 어떻게 진행되었는지 말씀드리도록 하겠습니다.</a:t>
            </a:r>
            <a:endParaRPr/>
          </a:p>
        </p:txBody>
      </p:sp>
      <p:sp>
        <p:nvSpPr>
          <p:cNvPr id="55" name="Google Shape;55;p25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6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레퍼런스 영상입니다. 베타 버전까지 아누비스 신전 A거점을 중심으로 플레이하는 것을 연출할 예정입니다. 이 구간에서 펼쳐지는 동선을 참고해주시길 바랍니다.</a:t>
            </a:r>
            <a:endParaRPr/>
          </a:p>
        </p:txBody>
      </p:sp>
      <p:sp>
        <p:nvSpPr>
          <p:cNvPr id="64" name="Google Shape;64;p26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저희는 프로젝트 기간 동안 첫째로 캐릭터 스킬을 디테일하게 구현하고 시작과 끝을 매듭지은 후 멀티플레이를 구현하는 것을 목표로 선정했었습니다. 그러나 알파 때 멀티플레이를 중점으로 개발 방향이 바뀌다보니 약간 미흡하게 진행되었다는 점 양해해주시기 바랍니다. </a:t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/>
              <a:t>지금까지 구현된 트레이서 캐릭터 기능입니다. </a:t>
            </a:r>
            <a:endParaRPr/>
          </a:p>
        </p:txBody>
      </p:sp>
      <p:sp>
        <p:nvSpPr>
          <p:cNvPr id="84" name="Google Shape;84;p27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8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겐지 캐릭터 기능입니다. </a:t>
            </a:r>
            <a:endParaRPr/>
          </a:p>
        </p:txBody>
      </p:sp>
      <p:sp>
        <p:nvSpPr>
          <p:cNvPr id="96" name="Google Shape;96;p28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무엇보다 저희는 두 캐릭터를 담당하는 개발자분들이 해당 캐릭터의 스킬 구현에만 집중할 수 있도록 하기 위해 두 캐릭터가 공통으로 갖고있는 기능들을 박경민 개발자 분이 담당하여 각 캐릭터에 상속시킴으로 써 각자의 고유 스킬을 개발하는 시간을 단축시키고자 하였습니다.</a:t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:notes"/>
          <p:cNvSpPr txBox="1"/>
          <p:nvPr>
            <p:ph idx="1" type="body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/>
              <a:t>레벨은 기존 마켓 플레이스에 있는 자료를 가져와서 크게 건드리지않고 특정 구역을 분리한 뒤 동선이나 프랍 배치만 변경하여 디테일을 높이는데 집중하고 있습니다. </a:t>
            </a:r>
            <a:endParaRPr/>
          </a:p>
        </p:txBody>
      </p:sp>
      <p:sp>
        <p:nvSpPr>
          <p:cNvPr id="128" name="Google Shape;128;p29:notes"/>
          <p:cNvSpPr/>
          <p:nvPr>
            <p:ph idx="2" type="sldImg"/>
          </p:nvPr>
        </p:nvSpPr>
        <p:spPr>
          <a:xfrm>
            <a:off x="792163" y="685800"/>
            <a:ext cx="527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621a10d80_0_19:notes"/>
          <p:cNvSpPr txBox="1"/>
          <p:nvPr>
            <p:ph idx="1" type="body"/>
          </p:nvPr>
        </p:nvSpPr>
        <p:spPr>
          <a:xfrm>
            <a:off x="685800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2075" lIns="52075" spcFirstLastPara="1" rIns="52075" wrap="square" tIns="52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7621a10d80_0_19:notes"/>
          <p:cNvSpPr/>
          <p:nvPr>
            <p:ph idx="2" type="sldImg"/>
          </p:nvPr>
        </p:nvSpPr>
        <p:spPr>
          <a:xfrm>
            <a:off x="792163" y="685800"/>
            <a:ext cx="5273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5527040" y="9826752"/>
            <a:ext cx="520192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1280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2" type="sldNum"/>
          </p:nvPr>
        </p:nvSpPr>
        <p:spPr>
          <a:xfrm>
            <a:off x="1170432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/>
          <p:nvPr>
            <p:ph type="title"/>
          </p:nvPr>
        </p:nvSpPr>
        <p:spPr>
          <a:xfrm>
            <a:off x="812800" y="422656"/>
            <a:ext cx="14630400" cy="1690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" type="body"/>
          </p:nvPr>
        </p:nvSpPr>
        <p:spPr>
          <a:xfrm>
            <a:off x="812800" y="2430272"/>
            <a:ext cx="14630400" cy="6973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5527040" y="9826752"/>
            <a:ext cx="520192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81280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1170432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3"/>
          <p:cNvSpPr txBox="1"/>
          <p:nvPr>
            <p:ph type="title"/>
          </p:nvPr>
        </p:nvSpPr>
        <p:spPr>
          <a:xfrm>
            <a:off x="812800" y="422656"/>
            <a:ext cx="14630400" cy="1690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812800" y="2430272"/>
            <a:ext cx="7071360" cy="6973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2" type="body"/>
          </p:nvPr>
        </p:nvSpPr>
        <p:spPr>
          <a:xfrm>
            <a:off x="8371840" y="2430272"/>
            <a:ext cx="7071360" cy="6973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1" type="ftr"/>
          </p:nvPr>
        </p:nvSpPr>
        <p:spPr>
          <a:xfrm>
            <a:off x="5527040" y="9826752"/>
            <a:ext cx="520192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0" type="dt"/>
          </p:nvPr>
        </p:nvSpPr>
        <p:spPr>
          <a:xfrm>
            <a:off x="81280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2" type="sldNum"/>
          </p:nvPr>
        </p:nvSpPr>
        <p:spPr>
          <a:xfrm>
            <a:off x="1170432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/>
          <p:nvPr>
            <p:ph type="title"/>
          </p:nvPr>
        </p:nvSpPr>
        <p:spPr>
          <a:xfrm>
            <a:off x="812800" y="422656"/>
            <a:ext cx="14630400" cy="1690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5527040" y="9826752"/>
            <a:ext cx="520192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0" type="dt"/>
          </p:nvPr>
        </p:nvSpPr>
        <p:spPr>
          <a:xfrm>
            <a:off x="81280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1170432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6256000" cy="10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9"/>
          <p:cNvSpPr txBox="1"/>
          <p:nvPr>
            <p:ph type="title"/>
          </p:nvPr>
        </p:nvSpPr>
        <p:spPr>
          <a:xfrm>
            <a:off x="812800" y="422656"/>
            <a:ext cx="14630400" cy="1690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" type="body"/>
          </p:nvPr>
        </p:nvSpPr>
        <p:spPr>
          <a:xfrm>
            <a:off x="812800" y="2430272"/>
            <a:ext cx="14630400" cy="6973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5527040" y="9826752"/>
            <a:ext cx="520192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0" type="dt"/>
          </p:nvPr>
        </p:nvSpPr>
        <p:spPr>
          <a:xfrm>
            <a:off x="81280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9"/>
          <p:cNvSpPr txBox="1"/>
          <p:nvPr>
            <p:ph idx="12" type="sldNum"/>
          </p:nvPr>
        </p:nvSpPr>
        <p:spPr>
          <a:xfrm>
            <a:off x="1170432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6.jpg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Relationship Id="rId10" Type="http://schemas.openxmlformats.org/officeDocument/2006/relationships/image" Target="../media/image46.png"/><Relationship Id="rId9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42.gif"/><Relationship Id="rId5" Type="http://schemas.openxmlformats.org/officeDocument/2006/relationships/image" Target="../media/image44.gif"/><Relationship Id="rId6" Type="http://schemas.openxmlformats.org/officeDocument/2006/relationships/image" Target="../media/image43.gif"/><Relationship Id="rId7" Type="http://schemas.openxmlformats.org/officeDocument/2006/relationships/image" Target="../media/image41.gif"/><Relationship Id="rId8" Type="http://schemas.openxmlformats.org/officeDocument/2006/relationships/image" Target="../media/image4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7.gif"/><Relationship Id="rId5" Type="http://schemas.openxmlformats.org/officeDocument/2006/relationships/image" Target="../media/image4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9.gif"/><Relationship Id="rId5" Type="http://schemas.openxmlformats.org/officeDocument/2006/relationships/image" Target="../media/image3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2" Type="http://schemas.openxmlformats.org/officeDocument/2006/relationships/image" Target="../media/image22.png"/><Relationship Id="rId9" Type="http://schemas.openxmlformats.org/officeDocument/2006/relationships/image" Target="../media/image20.jpg"/><Relationship Id="rId5" Type="http://schemas.openxmlformats.org/officeDocument/2006/relationships/image" Target="../media/image19.jp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/>
          <p:nvPr/>
        </p:nvSpPr>
        <p:spPr>
          <a:xfrm>
            <a:off x="342129" y="3548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141462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1"/>
          <p:cNvGrpSpPr/>
          <p:nvPr/>
        </p:nvGrpSpPr>
        <p:grpSpPr>
          <a:xfrm>
            <a:off x="0" y="0"/>
            <a:ext cx="16256000" cy="10566400"/>
            <a:chOff x="0" y="0"/>
            <a:chExt cx="16256000" cy="10566400"/>
          </a:xfrm>
        </p:grpSpPr>
        <p:pic>
          <p:nvPicPr>
            <p:cNvPr id="41" name="Google Shape;41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5923" y="7210518"/>
              <a:ext cx="6411763" cy="1944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1"/>
            <p:cNvSpPr/>
            <p:nvPr/>
          </p:nvSpPr>
          <p:spPr>
            <a:xfrm>
              <a:off x="5189828" y="7210518"/>
              <a:ext cx="6048375" cy="1843405"/>
            </a:xfrm>
            <a:custGeom>
              <a:rect b="b" l="l" r="r" t="t"/>
              <a:pathLst>
                <a:path extrusionOk="0" h="1843404" w="6048375">
                  <a:moveTo>
                    <a:pt x="1062019" y="1181506"/>
                  </a:moveTo>
                  <a:lnTo>
                    <a:pt x="94112" y="1181506"/>
                  </a:lnTo>
                  <a:lnTo>
                    <a:pt x="0" y="1693281"/>
                  </a:lnTo>
                  <a:lnTo>
                    <a:pt x="4654" y="1699994"/>
                  </a:lnTo>
                  <a:lnTo>
                    <a:pt x="10234" y="1707497"/>
                  </a:lnTo>
                  <a:lnTo>
                    <a:pt x="16739" y="1715790"/>
                  </a:lnTo>
                  <a:lnTo>
                    <a:pt x="24170" y="1724872"/>
                  </a:lnTo>
                  <a:lnTo>
                    <a:pt x="32027" y="1735271"/>
                  </a:lnTo>
                  <a:lnTo>
                    <a:pt x="40201" y="1745406"/>
                  </a:lnTo>
                  <a:lnTo>
                    <a:pt x="48691" y="1755278"/>
                  </a:lnTo>
                  <a:lnTo>
                    <a:pt x="57497" y="1764887"/>
                  </a:lnTo>
                  <a:lnTo>
                    <a:pt x="66316" y="1775154"/>
                  </a:lnTo>
                  <a:lnTo>
                    <a:pt x="75232" y="1784895"/>
                  </a:lnTo>
                  <a:lnTo>
                    <a:pt x="84244" y="1794109"/>
                  </a:lnTo>
                  <a:lnTo>
                    <a:pt x="93354" y="1802797"/>
                  </a:lnTo>
                  <a:lnTo>
                    <a:pt x="102037" y="1811616"/>
                  </a:lnTo>
                  <a:lnTo>
                    <a:pt x="110160" y="1819119"/>
                  </a:lnTo>
                  <a:lnTo>
                    <a:pt x="117722" y="1825305"/>
                  </a:lnTo>
                  <a:lnTo>
                    <a:pt x="124722" y="1830176"/>
                  </a:lnTo>
                  <a:lnTo>
                    <a:pt x="989843" y="1830176"/>
                  </a:lnTo>
                  <a:lnTo>
                    <a:pt x="1022376" y="1653265"/>
                  </a:lnTo>
                  <a:lnTo>
                    <a:pt x="249335" y="1653265"/>
                  </a:lnTo>
                  <a:lnTo>
                    <a:pt x="240465" y="1652739"/>
                  </a:lnTo>
                  <a:lnTo>
                    <a:pt x="220455" y="1632731"/>
                  </a:lnTo>
                  <a:lnTo>
                    <a:pt x="220872" y="1623912"/>
                  </a:lnTo>
                  <a:lnTo>
                    <a:pt x="222431" y="1613250"/>
                  </a:lnTo>
                  <a:lnTo>
                    <a:pt x="269294" y="1358416"/>
                  </a:lnTo>
                  <a:lnTo>
                    <a:pt x="1076597" y="1358416"/>
                  </a:lnTo>
                  <a:lnTo>
                    <a:pt x="1099447" y="1234157"/>
                  </a:lnTo>
                  <a:lnTo>
                    <a:pt x="1062019" y="1181506"/>
                  </a:lnTo>
                  <a:close/>
                </a:path>
                <a:path extrusionOk="0" h="1843404" w="6048375">
                  <a:moveTo>
                    <a:pt x="1076597" y="1358416"/>
                  </a:moveTo>
                  <a:lnTo>
                    <a:pt x="864600" y="1358416"/>
                  </a:lnTo>
                  <a:lnTo>
                    <a:pt x="810378" y="1653265"/>
                  </a:lnTo>
                  <a:lnTo>
                    <a:pt x="1022376" y="1653265"/>
                  </a:lnTo>
                  <a:lnTo>
                    <a:pt x="1076597" y="1358416"/>
                  </a:lnTo>
                  <a:close/>
                </a:path>
                <a:path extrusionOk="0" h="1843404" w="6048375">
                  <a:moveTo>
                    <a:pt x="862359" y="54757"/>
                  </a:moveTo>
                  <a:lnTo>
                    <a:pt x="155701" y="54757"/>
                  </a:lnTo>
                  <a:lnTo>
                    <a:pt x="12402" y="834004"/>
                  </a:lnTo>
                  <a:lnTo>
                    <a:pt x="46026" y="878231"/>
                  </a:lnTo>
                  <a:lnTo>
                    <a:pt x="86848" y="918247"/>
                  </a:lnTo>
                  <a:lnTo>
                    <a:pt x="133600" y="949311"/>
                  </a:lnTo>
                  <a:lnTo>
                    <a:pt x="184235" y="970898"/>
                  </a:lnTo>
                  <a:lnTo>
                    <a:pt x="796057" y="939307"/>
                  </a:lnTo>
                  <a:lnTo>
                    <a:pt x="825492" y="779246"/>
                  </a:lnTo>
                  <a:lnTo>
                    <a:pt x="270872" y="779246"/>
                  </a:lnTo>
                  <a:lnTo>
                    <a:pt x="261978" y="778851"/>
                  </a:lnTo>
                  <a:lnTo>
                    <a:pt x="239652" y="753973"/>
                  </a:lnTo>
                  <a:lnTo>
                    <a:pt x="241053" y="743443"/>
                  </a:lnTo>
                  <a:lnTo>
                    <a:pt x="270100" y="585487"/>
                  </a:lnTo>
                  <a:lnTo>
                    <a:pt x="754053" y="585487"/>
                  </a:lnTo>
                  <a:lnTo>
                    <a:pt x="786586" y="408577"/>
                  </a:lnTo>
                  <a:lnTo>
                    <a:pt x="302633" y="408577"/>
                  </a:lnTo>
                  <a:lnTo>
                    <a:pt x="335166" y="231667"/>
                  </a:lnTo>
                  <a:lnTo>
                    <a:pt x="829826" y="231667"/>
                  </a:lnTo>
                  <a:lnTo>
                    <a:pt x="862359" y="54757"/>
                  </a:lnTo>
                  <a:close/>
                </a:path>
                <a:path extrusionOk="0" h="1843404" w="6048375">
                  <a:moveTo>
                    <a:pt x="826266" y="775034"/>
                  </a:moveTo>
                  <a:lnTo>
                    <a:pt x="270872" y="779246"/>
                  </a:lnTo>
                  <a:lnTo>
                    <a:pt x="825492" y="779246"/>
                  </a:lnTo>
                  <a:lnTo>
                    <a:pt x="826266" y="775034"/>
                  </a:lnTo>
                  <a:close/>
                </a:path>
                <a:path extrusionOk="0" h="1843404" w="6048375">
                  <a:moveTo>
                    <a:pt x="1339251" y="0"/>
                  </a:moveTo>
                  <a:lnTo>
                    <a:pt x="1127254" y="0"/>
                  </a:lnTo>
                  <a:lnTo>
                    <a:pt x="929346" y="1076202"/>
                  </a:lnTo>
                  <a:lnTo>
                    <a:pt x="1141343" y="1076202"/>
                  </a:lnTo>
                  <a:lnTo>
                    <a:pt x="1339251" y="0"/>
                  </a:lnTo>
                  <a:close/>
                </a:path>
                <a:path extrusionOk="0" h="1843404" w="6048375">
                  <a:moveTo>
                    <a:pt x="2988818" y="1432128"/>
                  </a:moveTo>
                  <a:lnTo>
                    <a:pt x="1639744" y="1432128"/>
                  </a:lnTo>
                  <a:lnTo>
                    <a:pt x="1607598" y="1606932"/>
                  </a:lnTo>
                  <a:lnTo>
                    <a:pt x="2956672" y="1606932"/>
                  </a:lnTo>
                  <a:lnTo>
                    <a:pt x="2988818" y="1432128"/>
                  </a:lnTo>
                  <a:close/>
                </a:path>
                <a:path extrusionOk="0" h="1843404" w="6048375">
                  <a:moveTo>
                    <a:pt x="2486598" y="1065672"/>
                  </a:moveTo>
                  <a:lnTo>
                    <a:pt x="2274601" y="1065672"/>
                  </a:lnTo>
                  <a:lnTo>
                    <a:pt x="2207211" y="1432128"/>
                  </a:lnTo>
                  <a:lnTo>
                    <a:pt x="2419209" y="1432128"/>
                  </a:lnTo>
                  <a:lnTo>
                    <a:pt x="2486598" y="1065672"/>
                  </a:lnTo>
                  <a:close/>
                </a:path>
                <a:path extrusionOk="0" h="1843404" w="6048375">
                  <a:moveTo>
                    <a:pt x="2756606" y="63182"/>
                  </a:moveTo>
                  <a:lnTo>
                    <a:pt x="2379722" y="63182"/>
                  </a:lnTo>
                  <a:lnTo>
                    <a:pt x="2342846" y="65025"/>
                  </a:lnTo>
                  <a:lnTo>
                    <a:pt x="2272681" y="79767"/>
                  </a:lnTo>
                  <a:lnTo>
                    <a:pt x="2207531" y="108726"/>
                  </a:lnTo>
                  <a:lnTo>
                    <a:pt x="2148779" y="148741"/>
                  </a:lnTo>
                  <a:lnTo>
                    <a:pt x="2096838" y="199023"/>
                  </a:lnTo>
                  <a:lnTo>
                    <a:pt x="2052802" y="257993"/>
                  </a:lnTo>
                  <a:lnTo>
                    <a:pt x="2017436" y="323676"/>
                  </a:lnTo>
                  <a:lnTo>
                    <a:pt x="1993071" y="392124"/>
                  </a:lnTo>
                  <a:lnTo>
                    <a:pt x="1934739" y="701321"/>
                  </a:lnTo>
                  <a:lnTo>
                    <a:pt x="1927460" y="772928"/>
                  </a:lnTo>
                  <a:lnTo>
                    <a:pt x="1928528" y="807151"/>
                  </a:lnTo>
                  <a:lnTo>
                    <a:pt x="1939882" y="872045"/>
                  </a:lnTo>
                  <a:lnTo>
                    <a:pt x="1962422" y="929962"/>
                  </a:lnTo>
                  <a:lnTo>
                    <a:pt x="1995894" y="980112"/>
                  </a:lnTo>
                  <a:lnTo>
                    <a:pt x="2039929" y="1020128"/>
                  </a:lnTo>
                  <a:lnTo>
                    <a:pt x="2094428" y="1049086"/>
                  </a:lnTo>
                  <a:lnTo>
                    <a:pt x="2159171" y="1063829"/>
                  </a:lnTo>
                  <a:lnTo>
                    <a:pt x="2195369" y="1065672"/>
                  </a:lnTo>
                  <a:lnTo>
                    <a:pt x="2572253" y="1065672"/>
                  </a:lnTo>
                  <a:lnTo>
                    <a:pt x="2643204" y="1058300"/>
                  </a:lnTo>
                  <a:lnTo>
                    <a:pt x="2710442" y="1036187"/>
                  </a:lnTo>
                  <a:lnTo>
                    <a:pt x="2774114" y="1001436"/>
                  </a:lnTo>
                  <a:lnTo>
                    <a:pt x="2830087" y="956156"/>
                  </a:lnTo>
                  <a:lnTo>
                    <a:pt x="2878069" y="901925"/>
                  </a:lnTo>
                  <a:lnTo>
                    <a:pt x="2887270" y="888762"/>
                  </a:lnTo>
                  <a:lnTo>
                    <a:pt x="2294285" y="888762"/>
                  </a:lnTo>
                  <a:lnTo>
                    <a:pt x="2252574" y="885603"/>
                  </a:lnTo>
                  <a:lnTo>
                    <a:pt x="2188697" y="860330"/>
                  </a:lnTo>
                  <a:lnTo>
                    <a:pt x="2151965" y="810442"/>
                  </a:lnTo>
                  <a:lnTo>
                    <a:pt x="2142455" y="739889"/>
                  </a:lnTo>
                  <a:lnTo>
                    <a:pt x="2147511" y="697109"/>
                  </a:lnTo>
                  <a:lnTo>
                    <a:pt x="2196310" y="431744"/>
                  </a:lnTo>
                  <a:lnTo>
                    <a:pt x="2206988" y="388965"/>
                  </a:lnTo>
                  <a:lnTo>
                    <a:pt x="2222367" y="351187"/>
                  </a:lnTo>
                  <a:lnTo>
                    <a:pt x="2242447" y="318411"/>
                  </a:lnTo>
                  <a:lnTo>
                    <a:pt x="2297527" y="268524"/>
                  </a:lnTo>
                  <a:lnTo>
                    <a:pt x="2370699" y="243251"/>
                  </a:lnTo>
                  <a:lnTo>
                    <a:pt x="2413572" y="240092"/>
                  </a:lnTo>
                  <a:lnTo>
                    <a:pt x="3006146" y="240092"/>
                  </a:lnTo>
                  <a:lnTo>
                    <a:pt x="3002101" y="227455"/>
                  </a:lnTo>
                  <a:lnTo>
                    <a:pt x="2974161" y="172697"/>
                  </a:lnTo>
                  <a:lnTo>
                    <a:pt x="2934842" y="127417"/>
                  </a:lnTo>
                  <a:lnTo>
                    <a:pt x="2883950" y="92667"/>
                  </a:lnTo>
                  <a:lnTo>
                    <a:pt x="2824846" y="70553"/>
                  </a:lnTo>
                  <a:lnTo>
                    <a:pt x="2791868" y="65025"/>
                  </a:lnTo>
                  <a:lnTo>
                    <a:pt x="2756606" y="63182"/>
                  </a:lnTo>
                  <a:close/>
                </a:path>
                <a:path extrusionOk="0" h="1843404" w="6048375">
                  <a:moveTo>
                    <a:pt x="3006146" y="240092"/>
                  </a:moveTo>
                  <a:lnTo>
                    <a:pt x="2657690" y="240092"/>
                  </a:lnTo>
                  <a:lnTo>
                    <a:pt x="2699268" y="243251"/>
                  </a:lnTo>
                  <a:lnTo>
                    <a:pt x="2734063" y="252728"/>
                  </a:lnTo>
                  <a:lnTo>
                    <a:pt x="2783303" y="290637"/>
                  </a:lnTo>
                  <a:lnTo>
                    <a:pt x="2807501" y="351187"/>
                  </a:lnTo>
                  <a:lnTo>
                    <a:pt x="2809387" y="388965"/>
                  </a:lnTo>
                  <a:lnTo>
                    <a:pt x="2804464" y="431744"/>
                  </a:lnTo>
                  <a:lnTo>
                    <a:pt x="2755665" y="697109"/>
                  </a:lnTo>
                  <a:lnTo>
                    <a:pt x="2744854" y="739889"/>
                  </a:lnTo>
                  <a:lnTo>
                    <a:pt x="2729073" y="777666"/>
                  </a:lnTo>
                  <a:lnTo>
                    <a:pt x="2708324" y="810442"/>
                  </a:lnTo>
                  <a:lnTo>
                    <a:pt x="2653244" y="860330"/>
                  </a:lnTo>
                  <a:lnTo>
                    <a:pt x="2581143" y="885603"/>
                  </a:lnTo>
                  <a:lnTo>
                    <a:pt x="2538403" y="888762"/>
                  </a:lnTo>
                  <a:lnTo>
                    <a:pt x="2887270" y="888762"/>
                  </a:lnTo>
                  <a:lnTo>
                    <a:pt x="2917771" y="840322"/>
                  </a:lnTo>
                  <a:lnTo>
                    <a:pt x="2947831" y="772928"/>
                  </a:lnTo>
                  <a:lnTo>
                    <a:pt x="2966888" y="701321"/>
                  </a:lnTo>
                  <a:lnTo>
                    <a:pt x="3017236" y="427532"/>
                  </a:lnTo>
                  <a:lnTo>
                    <a:pt x="3024225" y="357505"/>
                  </a:lnTo>
                  <a:lnTo>
                    <a:pt x="3023085" y="323676"/>
                  </a:lnTo>
                  <a:lnTo>
                    <a:pt x="3018855" y="290637"/>
                  </a:lnTo>
                  <a:lnTo>
                    <a:pt x="3011876" y="257993"/>
                  </a:lnTo>
                  <a:lnTo>
                    <a:pt x="3006146" y="240092"/>
                  </a:lnTo>
                  <a:close/>
                </a:path>
                <a:path extrusionOk="0" h="1843404" w="6048375">
                  <a:moveTo>
                    <a:pt x="4214121" y="1071990"/>
                  </a:moveTo>
                  <a:lnTo>
                    <a:pt x="3263345" y="1071990"/>
                  </a:lnTo>
                  <a:lnTo>
                    <a:pt x="3232749" y="1238370"/>
                  </a:lnTo>
                  <a:lnTo>
                    <a:pt x="4014355" y="1238370"/>
                  </a:lnTo>
                  <a:lnTo>
                    <a:pt x="3989181" y="1375264"/>
                  </a:lnTo>
                  <a:lnTo>
                    <a:pt x="3256826" y="1375264"/>
                  </a:lnTo>
                  <a:lnTo>
                    <a:pt x="3245549" y="1376186"/>
                  </a:lnTo>
                  <a:lnTo>
                    <a:pt x="3210687" y="1397641"/>
                  </a:lnTo>
                  <a:lnTo>
                    <a:pt x="3146769" y="1705917"/>
                  </a:lnTo>
                  <a:lnTo>
                    <a:pt x="3162706" y="1728426"/>
                  </a:lnTo>
                  <a:lnTo>
                    <a:pt x="3200123" y="1769494"/>
                  </a:lnTo>
                  <a:lnTo>
                    <a:pt x="3244324" y="1805692"/>
                  </a:lnTo>
                  <a:lnTo>
                    <a:pt x="3292823" y="1833071"/>
                  </a:lnTo>
                  <a:lnTo>
                    <a:pt x="3318603" y="1842812"/>
                  </a:lnTo>
                  <a:lnTo>
                    <a:pt x="4158027" y="1842812"/>
                  </a:lnTo>
                  <a:lnTo>
                    <a:pt x="4188623" y="1676432"/>
                  </a:lnTo>
                  <a:lnTo>
                    <a:pt x="3402734" y="1676432"/>
                  </a:lnTo>
                  <a:lnTo>
                    <a:pt x="3393863" y="1675906"/>
                  </a:lnTo>
                  <a:lnTo>
                    <a:pt x="3373854" y="1655898"/>
                  </a:lnTo>
                  <a:lnTo>
                    <a:pt x="3374271" y="1647079"/>
                  </a:lnTo>
                  <a:lnTo>
                    <a:pt x="3375830" y="1636417"/>
                  </a:lnTo>
                  <a:lnTo>
                    <a:pt x="3394420" y="1535325"/>
                  </a:lnTo>
                  <a:lnTo>
                    <a:pt x="4128916" y="1535325"/>
                  </a:lnTo>
                  <a:lnTo>
                    <a:pt x="4150060" y="1532430"/>
                  </a:lnTo>
                  <a:lnTo>
                    <a:pt x="4166379" y="1523742"/>
                  </a:lnTo>
                  <a:lnTo>
                    <a:pt x="4177875" y="1509263"/>
                  </a:lnTo>
                  <a:lnTo>
                    <a:pt x="4184547" y="1488992"/>
                  </a:lnTo>
                  <a:lnTo>
                    <a:pt x="4251549" y="1124642"/>
                  </a:lnTo>
                  <a:lnTo>
                    <a:pt x="4214121" y="1071990"/>
                  </a:lnTo>
                  <a:close/>
                </a:path>
                <a:path extrusionOk="0" h="1843404" w="6048375">
                  <a:moveTo>
                    <a:pt x="3552581" y="23166"/>
                  </a:moveTo>
                  <a:lnTo>
                    <a:pt x="3340584" y="23166"/>
                  </a:lnTo>
                  <a:lnTo>
                    <a:pt x="3200383" y="785564"/>
                  </a:lnTo>
                  <a:lnTo>
                    <a:pt x="3230111" y="827686"/>
                  </a:lnTo>
                  <a:lnTo>
                    <a:pt x="3259247" y="861383"/>
                  </a:lnTo>
                  <a:lnTo>
                    <a:pt x="3291299" y="890868"/>
                  </a:lnTo>
                  <a:lnTo>
                    <a:pt x="3325493" y="920353"/>
                  </a:lnTo>
                  <a:lnTo>
                    <a:pt x="3826577" y="920353"/>
                  </a:lnTo>
                  <a:lnTo>
                    <a:pt x="3871729" y="907716"/>
                  </a:lnTo>
                  <a:lnTo>
                    <a:pt x="3893872" y="857171"/>
                  </a:lnTo>
                  <a:lnTo>
                    <a:pt x="3914786" y="743443"/>
                  </a:lnTo>
                  <a:lnTo>
                    <a:pt x="3454388" y="743443"/>
                  </a:lnTo>
                  <a:lnTo>
                    <a:pt x="3445518" y="742916"/>
                  </a:lnTo>
                  <a:lnTo>
                    <a:pt x="3425508" y="722909"/>
                  </a:lnTo>
                  <a:lnTo>
                    <a:pt x="3425925" y="714089"/>
                  </a:lnTo>
                  <a:lnTo>
                    <a:pt x="3427484" y="703427"/>
                  </a:lnTo>
                  <a:lnTo>
                    <a:pt x="3467376" y="486502"/>
                  </a:lnTo>
                  <a:lnTo>
                    <a:pt x="3962036" y="486502"/>
                  </a:lnTo>
                  <a:lnTo>
                    <a:pt x="3993795" y="313804"/>
                  </a:lnTo>
                  <a:lnTo>
                    <a:pt x="3499134" y="313804"/>
                  </a:lnTo>
                  <a:lnTo>
                    <a:pt x="3552581" y="23166"/>
                  </a:lnTo>
                  <a:close/>
                </a:path>
                <a:path extrusionOk="0" h="1843404" w="6048375">
                  <a:moveTo>
                    <a:pt x="3962036" y="486502"/>
                  </a:moveTo>
                  <a:lnTo>
                    <a:pt x="3750039" y="486502"/>
                  </a:lnTo>
                  <a:lnTo>
                    <a:pt x="3702789" y="743443"/>
                  </a:lnTo>
                  <a:lnTo>
                    <a:pt x="3914786" y="743443"/>
                  </a:lnTo>
                  <a:lnTo>
                    <a:pt x="3962036" y="486502"/>
                  </a:lnTo>
                  <a:close/>
                </a:path>
                <a:path extrusionOk="0" h="1843404" w="6048375">
                  <a:moveTo>
                    <a:pt x="4047241" y="23166"/>
                  </a:moveTo>
                  <a:lnTo>
                    <a:pt x="3835244" y="23166"/>
                  </a:lnTo>
                  <a:lnTo>
                    <a:pt x="3781797" y="313804"/>
                  </a:lnTo>
                  <a:lnTo>
                    <a:pt x="3993795" y="313804"/>
                  </a:lnTo>
                  <a:lnTo>
                    <a:pt x="4047241" y="23166"/>
                  </a:lnTo>
                  <a:close/>
                </a:path>
                <a:path extrusionOk="0" h="1843404" w="6048375">
                  <a:moveTo>
                    <a:pt x="4469072" y="0"/>
                  </a:moveTo>
                  <a:lnTo>
                    <a:pt x="4257075" y="0"/>
                  </a:lnTo>
                  <a:lnTo>
                    <a:pt x="4079306" y="966686"/>
                  </a:lnTo>
                  <a:lnTo>
                    <a:pt x="4291303" y="966686"/>
                  </a:lnTo>
                  <a:lnTo>
                    <a:pt x="4364889" y="566533"/>
                  </a:lnTo>
                  <a:lnTo>
                    <a:pt x="4598301" y="566533"/>
                  </a:lnTo>
                  <a:lnTo>
                    <a:pt x="4632770" y="379092"/>
                  </a:lnTo>
                  <a:lnTo>
                    <a:pt x="4399359" y="379092"/>
                  </a:lnTo>
                  <a:lnTo>
                    <a:pt x="4469072" y="0"/>
                  </a:lnTo>
                  <a:close/>
                </a:path>
                <a:path extrusionOk="0" h="1843404" w="6048375">
                  <a:moveTo>
                    <a:pt x="5452848" y="75818"/>
                  </a:moveTo>
                  <a:lnTo>
                    <a:pt x="4746190" y="75818"/>
                  </a:lnTo>
                  <a:lnTo>
                    <a:pt x="4593208" y="907716"/>
                  </a:lnTo>
                  <a:lnTo>
                    <a:pt x="4626833" y="951944"/>
                  </a:lnTo>
                  <a:lnTo>
                    <a:pt x="4667655" y="991959"/>
                  </a:lnTo>
                  <a:lnTo>
                    <a:pt x="4714406" y="1023024"/>
                  </a:lnTo>
                  <a:lnTo>
                    <a:pt x="4765042" y="1044611"/>
                  </a:lnTo>
                  <a:lnTo>
                    <a:pt x="5376864" y="1013020"/>
                  </a:lnTo>
                  <a:lnTo>
                    <a:pt x="5406299" y="852958"/>
                  </a:lnTo>
                  <a:lnTo>
                    <a:pt x="4851679" y="852958"/>
                  </a:lnTo>
                  <a:lnTo>
                    <a:pt x="4842785" y="852564"/>
                  </a:lnTo>
                  <a:lnTo>
                    <a:pt x="4820459" y="827686"/>
                  </a:lnTo>
                  <a:lnTo>
                    <a:pt x="4821860" y="817155"/>
                  </a:lnTo>
                  <a:lnTo>
                    <a:pt x="4854780" y="638139"/>
                  </a:lnTo>
                  <a:lnTo>
                    <a:pt x="5338733" y="638139"/>
                  </a:lnTo>
                  <a:lnTo>
                    <a:pt x="5371266" y="461229"/>
                  </a:lnTo>
                  <a:lnTo>
                    <a:pt x="4887313" y="461229"/>
                  </a:lnTo>
                  <a:lnTo>
                    <a:pt x="4925655" y="252728"/>
                  </a:lnTo>
                  <a:lnTo>
                    <a:pt x="5420315" y="252728"/>
                  </a:lnTo>
                  <a:lnTo>
                    <a:pt x="5452848" y="75818"/>
                  </a:lnTo>
                  <a:close/>
                </a:path>
                <a:path extrusionOk="0" h="1843404" w="6048375">
                  <a:moveTo>
                    <a:pt x="5407073" y="848746"/>
                  </a:moveTo>
                  <a:lnTo>
                    <a:pt x="4851679" y="852958"/>
                  </a:lnTo>
                  <a:lnTo>
                    <a:pt x="5406299" y="852958"/>
                  </a:lnTo>
                  <a:lnTo>
                    <a:pt x="5407073" y="848746"/>
                  </a:lnTo>
                  <a:close/>
                </a:path>
                <a:path extrusionOk="0" h="1843404" w="6048375">
                  <a:moveTo>
                    <a:pt x="4888648" y="1234157"/>
                  </a:moveTo>
                  <a:lnTo>
                    <a:pt x="4674509" y="1234157"/>
                  </a:lnTo>
                  <a:lnTo>
                    <a:pt x="4590079" y="1693281"/>
                  </a:lnTo>
                  <a:lnTo>
                    <a:pt x="4623800" y="1736982"/>
                  </a:lnTo>
                  <a:lnTo>
                    <a:pt x="4664913" y="1775418"/>
                  </a:lnTo>
                  <a:lnTo>
                    <a:pt x="4711374" y="1808062"/>
                  </a:lnTo>
                  <a:lnTo>
                    <a:pt x="4761912" y="1830176"/>
                  </a:lnTo>
                  <a:lnTo>
                    <a:pt x="5592771" y="1830176"/>
                  </a:lnTo>
                  <a:lnTo>
                    <a:pt x="5625303" y="1653265"/>
                  </a:lnTo>
                  <a:lnTo>
                    <a:pt x="4845838" y="1653265"/>
                  </a:lnTo>
                  <a:lnTo>
                    <a:pt x="4836968" y="1652739"/>
                  </a:lnTo>
                  <a:lnTo>
                    <a:pt x="4816959" y="1632731"/>
                  </a:lnTo>
                  <a:lnTo>
                    <a:pt x="4817376" y="1623912"/>
                  </a:lnTo>
                  <a:lnTo>
                    <a:pt x="4818935" y="1613250"/>
                  </a:lnTo>
                  <a:lnTo>
                    <a:pt x="4888648" y="1234157"/>
                  </a:lnTo>
                  <a:close/>
                </a:path>
                <a:path extrusionOk="0" h="1843404" w="6048375">
                  <a:moveTo>
                    <a:pt x="5882220" y="0"/>
                  </a:moveTo>
                  <a:lnTo>
                    <a:pt x="5670223" y="0"/>
                  </a:lnTo>
                  <a:lnTo>
                    <a:pt x="5427388" y="1320506"/>
                  </a:lnTo>
                  <a:lnTo>
                    <a:pt x="5639385" y="1320506"/>
                  </a:lnTo>
                  <a:lnTo>
                    <a:pt x="5758673" y="671836"/>
                  </a:lnTo>
                  <a:lnTo>
                    <a:pt x="6013498" y="671836"/>
                  </a:lnTo>
                  <a:lnTo>
                    <a:pt x="6047967" y="484396"/>
                  </a:lnTo>
                  <a:lnTo>
                    <a:pt x="5793142" y="484396"/>
                  </a:lnTo>
                  <a:lnTo>
                    <a:pt x="58822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" name="Google Shape;43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6256000" cy="1056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20544" y="8441838"/>
              <a:ext cx="3059955" cy="125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944556" y="8695838"/>
              <a:ext cx="2445921" cy="745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1"/>
            <p:cNvSpPr/>
            <p:nvPr/>
          </p:nvSpPr>
          <p:spPr>
            <a:xfrm>
              <a:off x="6874544" y="8695838"/>
              <a:ext cx="2552065" cy="745490"/>
            </a:xfrm>
            <a:custGeom>
              <a:rect b="b" l="l" r="r" t="t"/>
              <a:pathLst>
                <a:path extrusionOk="0" h="745490" w="2552065">
                  <a:moveTo>
                    <a:pt x="2551955" y="0"/>
                  </a:moveTo>
                  <a:lnTo>
                    <a:pt x="0" y="0"/>
                  </a:lnTo>
                  <a:lnTo>
                    <a:pt x="0" y="745272"/>
                  </a:lnTo>
                  <a:lnTo>
                    <a:pt x="2551955" y="745272"/>
                  </a:lnTo>
                  <a:lnTo>
                    <a:pt x="2551955" y="0"/>
                  </a:lnTo>
                  <a:close/>
                </a:path>
              </a:pathLst>
            </a:custGeom>
            <a:solidFill>
              <a:srgbClr val="FF9B53">
                <a:alpha val="23529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" name="Google Shape;47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944556" y="8695838"/>
              <a:ext cx="2445752" cy="745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950801" y="200545"/>
              <a:ext cx="2115616" cy="569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079934" y="329676"/>
              <a:ext cx="1857350" cy="310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50;p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99404" y="200545"/>
              <a:ext cx="2918841" cy="569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28538" y="329676"/>
              <a:ext cx="2660575" cy="3109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" name="Google Shape;52;p1"/>
          <p:cNvSpPr txBox="1"/>
          <p:nvPr/>
        </p:nvSpPr>
        <p:spPr>
          <a:xfrm>
            <a:off x="4309208" y="9540430"/>
            <a:ext cx="8037900" cy="7504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ko" sz="4000" u="none" cap="none" strike="noStrike">
                <a:solidFill>
                  <a:srgbClr val="ACA39D"/>
                </a:solidFill>
                <a:latin typeface="Arial"/>
                <a:ea typeface="Arial"/>
                <a:cs typeface="Arial"/>
                <a:sym typeface="Arial"/>
              </a:rPr>
              <a:t>-노지현 박경민 송용헌 이시온 진주형 최영수 최영재-</a:t>
            </a:r>
            <a:endParaRPr b="0" i="1" sz="4000" u="none" cap="none" strike="noStrike">
              <a:solidFill>
                <a:srgbClr val="ACA39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7621a10d80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1" cy="1056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7621a10d80_0_34"/>
          <p:cNvSpPr/>
          <p:nvPr/>
        </p:nvSpPr>
        <p:spPr>
          <a:xfrm>
            <a:off x="316729" y="329432"/>
            <a:ext cx="2617470" cy="311784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7621a10d80_0_34"/>
          <p:cNvSpPr/>
          <p:nvPr/>
        </p:nvSpPr>
        <p:spPr>
          <a:xfrm>
            <a:off x="14108188" y="329432"/>
            <a:ext cx="1763394" cy="311784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27621a10d80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9402" y="1130577"/>
            <a:ext cx="7592775" cy="84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7621a10d80_0_34"/>
          <p:cNvSpPr/>
          <p:nvPr/>
        </p:nvSpPr>
        <p:spPr>
          <a:xfrm>
            <a:off x="5546175" y="2099175"/>
            <a:ext cx="868800" cy="939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" sz="32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A</a:t>
            </a:r>
            <a:endParaRPr b="1" i="0" sz="3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9" name="Google Shape;169;g27621a10d80_0_34"/>
          <p:cNvSpPr/>
          <p:nvPr/>
        </p:nvSpPr>
        <p:spPr>
          <a:xfrm>
            <a:off x="5546175" y="7910475"/>
            <a:ext cx="868800" cy="939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" sz="32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B</a:t>
            </a:r>
            <a:endParaRPr b="1" i="0" sz="3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0" name="Google Shape;170;g27621a10d80_0_34"/>
          <p:cNvSpPr txBox="1"/>
          <p:nvPr/>
        </p:nvSpPr>
        <p:spPr>
          <a:xfrm>
            <a:off x="539000" y="1922325"/>
            <a:ext cx="2395200" cy="129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" sz="36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A 스폰 지점</a:t>
            </a:r>
            <a:endParaRPr b="0" i="0" sz="3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" sz="36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( , )</a:t>
            </a:r>
            <a:endParaRPr b="0" i="0" sz="3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1" name="Google Shape;171;g27621a10d80_0_34"/>
          <p:cNvSpPr txBox="1"/>
          <p:nvPr/>
        </p:nvSpPr>
        <p:spPr>
          <a:xfrm>
            <a:off x="539000" y="7733625"/>
            <a:ext cx="2395200" cy="12930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" sz="36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B 스폰 지점</a:t>
            </a:r>
            <a:endParaRPr b="0" i="0" sz="3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" sz="36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( , )</a:t>
            </a:r>
            <a:endParaRPr b="0" i="0" sz="3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72" name="Google Shape;172;g27621a10d80_0_34"/>
          <p:cNvCxnSpPr>
            <a:stCxn id="170" idx="3"/>
            <a:endCxn id="168" idx="2"/>
          </p:cNvCxnSpPr>
          <p:nvPr/>
        </p:nvCxnSpPr>
        <p:spPr>
          <a:xfrm>
            <a:off x="2934200" y="2568825"/>
            <a:ext cx="2612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3" name="Google Shape;173;g27621a10d80_0_34"/>
          <p:cNvCxnSpPr>
            <a:stCxn id="171" idx="3"/>
            <a:endCxn id="169" idx="2"/>
          </p:cNvCxnSpPr>
          <p:nvPr/>
        </p:nvCxnSpPr>
        <p:spPr>
          <a:xfrm>
            <a:off x="2934200" y="8380125"/>
            <a:ext cx="26121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5999" cy="1056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/>
          <p:nvPr/>
        </p:nvSpPr>
        <p:spPr>
          <a:xfrm>
            <a:off x="316729" y="3294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141081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 txBox="1"/>
          <p:nvPr/>
        </p:nvSpPr>
        <p:spPr>
          <a:xfrm>
            <a:off x="4607314" y="881132"/>
            <a:ext cx="7041372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아트 디자인 </a:t>
            </a:r>
            <a:r>
              <a:rPr b="0" i="1" lang="ko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무기 &amp; 이펙트</a:t>
            </a:r>
            <a:endParaRPr b="0" i="1" sz="5400" u="none" cap="none" strike="noStrik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2" name="Google Shape;182;p30"/>
          <p:cNvGrpSpPr/>
          <p:nvPr/>
        </p:nvGrpSpPr>
        <p:grpSpPr>
          <a:xfrm>
            <a:off x="1001840" y="2862932"/>
            <a:ext cx="3864718" cy="3986614"/>
            <a:chOff x="2256972" y="6757557"/>
            <a:chExt cx="3864718" cy="3986614"/>
          </a:xfrm>
        </p:grpSpPr>
        <p:sp>
          <p:nvSpPr>
            <p:cNvPr id="183" name="Google Shape;183;p30"/>
            <p:cNvSpPr/>
            <p:nvPr/>
          </p:nvSpPr>
          <p:spPr>
            <a:xfrm>
              <a:off x="2979588" y="7191933"/>
              <a:ext cx="878205" cy="313690"/>
            </a:xfrm>
            <a:custGeom>
              <a:rect b="b" l="l" r="r" t="t"/>
              <a:pathLst>
                <a:path extrusionOk="0" h="313690" w="878204">
                  <a:moveTo>
                    <a:pt x="286841" y="243780"/>
                  </a:moveTo>
                  <a:lnTo>
                    <a:pt x="0" y="243780"/>
                  </a:lnTo>
                  <a:lnTo>
                    <a:pt x="0" y="275381"/>
                  </a:lnTo>
                  <a:lnTo>
                    <a:pt x="286841" y="275381"/>
                  </a:lnTo>
                  <a:lnTo>
                    <a:pt x="286841" y="243780"/>
                  </a:lnTo>
                  <a:close/>
                </a:path>
                <a:path extrusionOk="0" h="313690" w="878204">
                  <a:moveTo>
                    <a:pt x="161825" y="175369"/>
                  </a:moveTo>
                  <a:lnTo>
                    <a:pt x="123626" y="175369"/>
                  </a:lnTo>
                  <a:lnTo>
                    <a:pt x="123626" y="243780"/>
                  </a:lnTo>
                  <a:lnTo>
                    <a:pt x="161825" y="243780"/>
                  </a:lnTo>
                  <a:lnTo>
                    <a:pt x="161825" y="175369"/>
                  </a:lnTo>
                  <a:close/>
                </a:path>
                <a:path extrusionOk="0" h="313690" w="878204">
                  <a:moveTo>
                    <a:pt x="253851" y="23961"/>
                  </a:moveTo>
                  <a:lnTo>
                    <a:pt x="31601" y="23961"/>
                  </a:lnTo>
                  <a:lnTo>
                    <a:pt x="31601" y="175369"/>
                  </a:lnTo>
                  <a:lnTo>
                    <a:pt x="253851" y="175369"/>
                  </a:lnTo>
                  <a:lnTo>
                    <a:pt x="253851" y="145157"/>
                  </a:lnTo>
                  <a:lnTo>
                    <a:pt x="69453" y="145157"/>
                  </a:lnTo>
                  <a:lnTo>
                    <a:pt x="69453" y="54867"/>
                  </a:lnTo>
                  <a:lnTo>
                    <a:pt x="253851" y="54867"/>
                  </a:lnTo>
                  <a:lnTo>
                    <a:pt x="253851" y="23961"/>
                  </a:lnTo>
                  <a:close/>
                </a:path>
                <a:path extrusionOk="0" h="313690" w="878204">
                  <a:moveTo>
                    <a:pt x="253851" y="54867"/>
                  </a:moveTo>
                  <a:lnTo>
                    <a:pt x="215651" y="54867"/>
                  </a:lnTo>
                  <a:lnTo>
                    <a:pt x="215651" y="145157"/>
                  </a:lnTo>
                  <a:lnTo>
                    <a:pt x="253851" y="145157"/>
                  </a:lnTo>
                  <a:lnTo>
                    <a:pt x="253851" y="54867"/>
                  </a:lnTo>
                  <a:close/>
                </a:path>
                <a:path extrusionOk="0" h="313690" w="878204">
                  <a:moveTo>
                    <a:pt x="577155" y="0"/>
                  </a:moveTo>
                  <a:lnTo>
                    <a:pt x="540345" y="0"/>
                  </a:lnTo>
                  <a:lnTo>
                    <a:pt x="540345" y="164951"/>
                  </a:lnTo>
                  <a:lnTo>
                    <a:pt x="577155" y="164951"/>
                  </a:lnTo>
                  <a:lnTo>
                    <a:pt x="577155" y="0"/>
                  </a:lnTo>
                  <a:close/>
                </a:path>
                <a:path extrusionOk="0" h="313690" w="878204">
                  <a:moveTo>
                    <a:pt x="514994" y="5903"/>
                  </a:moveTo>
                  <a:lnTo>
                    <a:pt x="478532" y="5903"/>
                  </a:lnTo>
                  <a:lnTo>
                    <a:pt x="478532" y="66674"/>
                  </a:lnTo>
                  <a:lnTo>
                    <a:pt x="424358" y="66674"/>
                  </a:lnTo>
                  <a:lnTo>
                    <a:pt x="424358" y="96192"/>
                  </a:lnTo>
                  <a:lnTo>
                    <a:pt x="478532" y="96192"/>
                  </a:lnTo>
                  <a:lnTo>
                    <a:pt x="478532" y="163214"/>
                  </a:lnTo>
                  <a:lnTo>
                    <a:pt x="514994" y="163214"/>
                  </a:lnTo>
                  <a:lnTo>
                    <a:pt x="514994" y="5903"/>
                  </a:lnTo>
                  <a:close/>
                </a:path>
                <a:path extrusionOk="0" h="313690" w="878204">
                  <a:moveTo>
                    <a:pt x="442763" y="15974"/>
                  </a:moveTo>
                  <a:lnTo>
                    <a:pt x="321567" y="15974"/>
                  </a:lnTo>
                  <a:lnTo>
                    <a:pt x="321567" y="154533"/>
                  </a:lnTo>
                  <a:lnTo>
                    <a:pt x="342403" y="154533"/>
                  </a:lnTo>
                  <a:lnTo>
                    <a:pt x="375901" y="154278"/>
                  </a:lnTo>
                  <a:lnTo>
                    <a:pt x="404499" y="153274"/>
                  </a:lnTo>
                  <a:lnTo>
                    <a:pt x="430525" y="151163"/>
                  </a:lnTo>
                  <a:lnTo>
                    <a:pt x="456307" y="147587"/>
                  </a:lnTo>
                  <a:lnTo>
                    <a:pt x="454673" y="123626"/>
                  </a:lnTo>
                  <a:lnTo>
                    <a:pt x="359767" y="123626"/>
                  </a:lnTo>
                  <a:lnTo>
                    <a:pt x="359767" y="46533"/>
                  </a:lnTo>
                  <a:lnTo>
                    <a:pt x="442763" y="46533"/>
                  </a:lnTo>
                  <a:lnTo>
                    <a:pt x="442763" y="15974"/>
                  </a:lnTo>
                  <a:close/>
                </a:path>
                <a:path extrusionOk="0" h="313690" w="878204">
                  <a:moveTo>
                    <a:pt x="454223" y="117028"/>
                  </a:moveTo>
                  <a:lnTo>
                    <a:pt x="431797" y="120232"/>
                  </a:lnTo>
                  <a:lnTo>
                    <a:pt x="409599" y="122215"/>
                  </a:lnTo>
                  <a:lnTo>
                    <a:pt x="386099" y="123254"/>
                  </a:lnTo>
                  <a:lnTo>
                    <a:pt x="359767" y="123626"/>
                  </a:lnTo>
                  <a:lnTo>
                    <a:pt x="454673" y="123626"/>
                  </a:lnTo>
                  <a:lnTo>
                    <a:pt x="454223" y="117028"/>
                  </a:lnTo>
                  <a:close/>
                </a:path>
                <a:path extrusionOk="0" h="313690" w="878204">
                  <a:moveTo>
                    <a:pt x="577155" y="176410"/>
                  </a:moveTo>
                  <a:lnTo>
                    <a:pt x="363239" y="176410"/>
                  </a:lnTo>
                  <a:lnTo>
                    <a:pt x="363239" y="206623"/>
                  </a:lnTo>
                  <a:lnTo>
                    <a:pt x="539303" y="206623"/>
                  </a:lnTo>
                  <a:lnTo>
                    <a:pt x="539303" y="227458"/>
                  </a:lnTo>
                  <a:lnTo>
                    <a:pt x="363587" y="227458"/>
                  </a:lnTo>
                  <a:lnTo>
                    <a:pt x="363587" y="309760"/>
                  </a:lnTo>
                  <a:lnTo>
                    <a:pt x="587573" y="309760"/>
                  </a:lnTo>
                  <a:lnTo>
                    <a:pt x="587573" y="279201"/>
                  </a:lnTo>
                  <a:lnTo>
                    <a:pt x="402133" y="279201"/>
                  </a:lnTo>
                  <a:lnTo>
                    <a:pt x="402133" y="256282"/>
                  </a:lnTo>
                  <a:lnTo>
                    <a:pt x="577155" y="256282"/>
                  </a:lnTo>
                  <a:lnTo>
                    <a:pt x="577155" y="176410"/>
                  </a:lnTo>
                  <a:close/>
                </a:path>
                <a:path extrusionOk="0" h="313690" w="878204">
                  <a:moveTo>
                    <a:pt x="876151" y="0"/>
                  </a:moveTo>
                  <a:lnTo>
                    <a:pt x="837257" y="0"/>
                  </a:lnTo>
                  <a:lnTo>
                    <a:pt x="837257" y="191343"/>
                  </a:lnTo>
                  <a:lnTo>
                    <a:pt x="876151" y="191343"/>
                  </a:lnTo>
                  <a:lnTo>
                    <a:pt x="876151" y="0"/>
                  </a:lnTo>
                  <a:close/>
                </a:path>
                <a:path extrusionOk="0" h="313690" w="878204">
                  <a:moveTo>
                    <a:pt x="775444" y="18752"/>
                  </a:moveTo>
                  <a:lnTo>
                    <a:pt x="630634" y="18752"/>
                  </a:lnTo>
                  <a:lnTo>
                    <a:pt x="630634" y="50353"/>
                  </a:lnTo>
                  <a:lnTo>
                    <a:pt x="737244" y="50353"/>
                  </a:lnTo>
                  <a:lnTo>
                    <a:pt x="737244" y="81954"/>
                  </a:lnTo>
                  <a:lnTo>
                    <a:pt x="631328" y="81954"/>
                  </a:lnTo>
                  <a:lnTo>
                    <a:pt x="631328" y="176063"/>
                  </a:lnTo>
                  <a:lnTo>
                    <a:pt x="658068" y="176063"/>
                  </a:lnTo>
                  <a:lnTo>
                    <a:pt x="700621" y="175819"/>
                  </a:lnTo>
                  <a:lnTo>
                    <a:pt x="738699" y="174500"/>
                  </a:lnTo>
                  <a:lnTo>
                    <a:pt x="774660" y="171619"/>
                  </a:lnTo>
                  <a:lnTo>
                    <a:pt x="810865" y="166687"/>
                  </a:lnTo>
                  <a:lnTo>
                    <a:pt x="807369" y="144462"/>
                  </a:lnTo>
                  <a:lnTo>
                    <a:pt x="669180" y="144462"/>
                  </a:lnTo>
                  <a:lnTo>
                    <a:pt x="669180" y="110777"/>
                  </a:lnTo>
                  <a:lnTo>
                    <a:pt x="775444" y="110777"/>
                  </a:lnTo>
                  <a:lnTo>
                    <a:pt x="775444" y="18752"/>
                  </a:lnTo>
                  <a:close/>
                </a:path>
                <a:path extrusionOk="0" h="313690" w="878204">
                  <a:moveTo>
                    <a:pt x="806003" y="135780"/>
                  </a:moveTo>
                  <a:lnTo>
                    <a:pt x="773271" y="139969"/>
                  </a:lnTo>
                  <a:lnTo>
                    <a:pt x="740912" y="142595"/>
                  </a:lnTo>
                  <a:lnTo>
                    <a:pt x="706894" y="143985"/>
                  </a:lnTo>
                  <a:lnTo>
                    <a:pt x="669180" y="144462"/>
                  </a:lnTo>
                  <a:lnTo>
                    <a:pt x="807369" y="144462"/>
                  </a:lnTo>
                  <a:lnTo>
                    <a:pt x="806003" y="135780"/>
                  </a:lnTo>
                  <a:close/>
                </a:path>
                <a:path extrusionOk="0" h="313690" w="878204">
                  <a:moveTo>
                    <a:pt x="770582" y="196899"/>
                  </a:moveTo>
                  <a:lnTo>
                    <a:pt x="725589" y="200790"/>
                  </a:lnTo>
                  <a:lnTo>
                    <a:pt x="691796" y="212135"/>
                  </a:lnTo>
                  <a:lnTo>
                    <a:pt x="670569" y="230448"/>
                  </a:lnTo>
                  <a:lnTo>
                    <a:pt x="663277" y="255240"/>
                  </a:lnTo>
                  <a:lnTo>
                    <a:pt x="670569" y="279684"/>
                  </a:lnTo>
                  <a:lnTo>
                    <a:pt x="691796" y="297910"/>
                  </a:lnTo>
                  <a:lnTo>
                    <a:pt x="725589" y="309299"/>
                  </a:lnTo>
                  <a:lnTo>
                    <a:pt x="770582" y="313233"/>
                  </a:lnTo>
                  <a:lnTo>
                    <a:pt x="815404" y="309299"/>
                  </a:lnTo>
                  <a:lnTo>
                    <a:pt x="849172" y="297910"/>
                  </a:lnTo>
                  <a:lnTo>
                    <a:pt x="866573" y="283021"/>
                  </a:lnTo>
                  <a:lnTo>
                    <a:pt x="770582" y="283021"/>
                  </a:lnTo>
                  <a:lnTo>
                    <a:pt x="741032" y="281146"/>
                  </a:lnTo>
                  <a:lnTo>
                    <a:pt x="719360" y="275837"/>
                  </a:lnTo>
                  <a:lnTo>
                    <a:pt x="706023" y="267174"/>
                  </a:lnTo>
                  <a:lnTo>
                    <a:pt x="701476" y="255240"/>
                  </a:lnTo>
                  <a:lnTo>
                    <a:pt x="706023" y="243153"/>
                  </a:lnTo>
                  <a:lnTo>
                    <a:pt x="719360" y="234339"/>
                  </a:lnTo>
                  <a:lnTo>
                    <a:pt x="741032" y="228943"/>
                  </a:lnTo>
                  <a:lnTo>
                    <a:pt x="770582" y="227111"/>
                  </a:lnTo>
                  <a:lnTo>
                    <a:pt x="866591" y="227111"/>
                  </a:lnTo>
                  <a:lnTo>
                    <a:pt x="849172" y="212135"/>
                  </a:lnTo>
                  <a:lnTo>
                    <a:pt x="815404" y="200790"/>
                  </a:lnTo>
                  <a:lnTo>
                    <a:pt x="770582" y="196899"/>
                  </a:lnTo>
                  <a:close/>
                </a:path>
                <a:path extrusionOk="0" h="313690" w="878204">
                  <a:moveTo>
                    <a:pt x="866591" y="227111"/>
                  </a:moveTo>
                  <a:lnTo>
                    <a:pt x="770582" y="227111"/>
                  </a:lnTo>
                  <a:lnTo>
                    <a:pt x="799907" y="228943"/>
                  </a:lnTo>
                  <a:lnTo>
                    <a:pt x="821435" y="234339"/>
                  </a:lnTo>
                  <a:lnTo>
                    <a:pt x="834726" y="243153"/>
                  </a:lnTo>
                  <a:lnTo>
                    <a:pt x="839341" y="255240"/>
                  </a:lnTo>
                  <a:lnTo>
                    <a:pt x="834726" y="267174"/>
                  </a:lnTo>
                  <a:lnTo>
                    <a:pt x="821435" y="275837"/>
                  </a:lnTo>
                  <a:lnTo>
                    <a:pt x="799907" y="281146"/>
                  </a:lnTo>
                  <a:lnTo>
                    <a:pt x="770582" y="283021"/>
                  </a:lnTo>
                  <a:lnTo>
                    <a:pt x="866573" y="283021"/>
                  </a:lnTo>
                  <a:lnTo>
                    <a:pt x="870472" y="279684"/>
                  </a:lnTo>
                  <a:lnTo>
                    <a:pt x="877887" y="255240"/>
                  </a:lnTo>
                  <a:lnTo>
                    <a:pt x="870472" y="230448"/>
                  </a:lnTo>
                  <a:lnTo>
                    <a:pt x="866591" y="2271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0"/>
            <p:cNvSpPr txBox="1"/>
            <p:nvPr/>
          </p:nvSpPr>
          <p:spPr>
            <a:xfrm>
              <a:off x="2667290" y="7697183"/>
              <a:ext cx="3454400" cy="30469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펄스 건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펄스 폭탄 – 제작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용검 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단검 - 제작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표창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힐팩 – 제작 중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333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333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2256972" y="6757557"/>
              <a:ext cx="2821061" cy="3689592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6" name="Google Shape;18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0023" y="3218364"/>
            <a:ext cx="2858245" cy="290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3505" y="3255832"/>
            <a:ext cx="2381871" cy="224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8863" y="6552524"/>
            <a:ext cx="3467400" cy="169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87664" y="3255832"/>
            <a:ext cx="2751194" cy="2831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90679" y="8485870"/>
            <a:ext cx="2648179" cy="113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8000" y="8485871"/>
            <a:ext cx="1207892" cy="113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38563" y="6385022"/>
            <a:ext cx="3649705" cy="3425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10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/>
          <p:nvPr/>
        </p:nvSpPr>
        <p:spPr>
          <a:xfrm>
            <a:off x="316729" y="3294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141081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4607314" y="881132"/>
            <a:ext cx="7041372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아트 디자인 </a:t>
            </a:r>
            <a:r>
              <a:rPr b="0" i="1" lang="ko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무기 &amp; 이펙트</a:t>
            </a:r>
            <a:endParaRPr b="0" i="1" sz="5400" u="none" cap="none" strike="noStrik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31"/>
          <p:cNvGrpSpPr/>
          <p:nvPr/>
        </p:nvGrpSpPr>
        <p:grpSpPr>
          <a:xfrm>
            <a:off x="1001840" y="3134986"/>
            <a:ext cx="6430921" cy="3367314"/>
            <a:chOff x="2104572" y="2786743"/>
            <a:chExt cx="6430921" cy="3367314"/>
          </a:xfrm>
        </p:grpSpPr>
        <p:sp>
          <p:nvSpPr>
            <p:cNvPr id="202" name="Google Shape;202;p31"/>
            <p:cNvSpPr/>
            <p:nvPr/>
          </p:nvSpPr>
          <p:spPr>
            <a:xfrm>
              <a:off x="4143316" y="3143898"/>
              <a:ext cx="855362" cy="290812"/>
            </a:xfrm>
            <a:custGeom>
              <a:rect b="b" l="l" r="r" t="t"/>
              <a:pathLst>
                <a:path extrusionOk="0" h="314325" w="891539">
                  <a:moveTo>
                    <a:pt x="251073" y="0"/>
                  </a:moveTo>
                  <a:lnTo>
                    <a:pt x="212179" y="0"/>
                  </a:lnTo>
                  <a:lnTo>
                    <a:pt x="212179" y="314275"/>
                  </a:lnTo>
                  <a:lnTo>
                    <a:pt x="251073" y="314275"/>
                  </a:lnTo>
                  <a:lnTo>
                    <a:pt x="251073" y="0"/>
                  </a:lnTo>
                  <a:close/>
                </a:path>
                <a:path extrusionOk="0" h="314325" w="891539">
                  <a:moveTo>
                    <a:pt x="81954" y="22919"/>
                  </a:moveTo>
                  <a:lnTo>
                    <a:pt x="49053" y="30705"/>
                  </a:lnTo>
                  <a:lnTo>
                    <a:pt x="23071" y="52914"/>
                  </a:lnTo>
                  <a:lnTo>
                    <a:pt x="6041" y="87820"/>
                  </a:lnTo>
                  <a:lnTo>
                    <a:pt x="0" y="133697"/>
                  </a:lnTo>
                  <a:lnTo>
                    <a:pt x="6041" y="179848"/>
                  </a:lnTo>
                  <a:lnTo>
                    <a:pt x="23071" y="214848"/>
                  </a:lnTo>
                  <a:lnTo>
                    <a:pt x="49053" y="237054"/>
                  </a:lnTo>
                  <a:lnTo>
                    <a:pt x="81954" y="244822"/>
                  </a:lnTo>
                  <a:lnTo>
                    <a:pt x="114586" y="237054"/>
                  </a:lnTo>
                  <a:lnTo>
                    <a:pt x="140512" y="214848"/>
                  </a:lnTo>
                  <a:lnTo>
                    <a:pt x="142839" y="210095"/>
                  </a:lnTo>
                  <a:lnTo>
                    <a:pt x="81954" y="210095"/>
                  </a:lnTo>
                  <a:lnTo>
                    <a:pt x="63747" y="204873"/>
                  </a:lnTo>
                  <a:lnTo>
                    <a:pt x="49593" y="189932"/>
                  </a:lnTo>
                  <a:lnTo>
                    <a:pt x="40421" y="165973"/>
                  </a:lnTo>
                  <a:lnTo>
                    <a:pt x="37157" y="133697"/>
                  </a:lnTo>
                  <a:lnTo>
                    <a:pt x="40421" y="101596"/>
                  </a:lnTo>
                  <a:lnTo>
                    <a:pt x="49593" y="77700"/>
                  </a:lnTo>
                  <a:lnTo>
                    <a:pt x="63747" y="62789"/>
                  </a:lnTo>
                  <a:lnTo>
                    <a:pt x="81954" y="57646"/>
                  </a:lnTo>
                  <a:lnTo>
                    <a:pt x="142835" y="57646"/>
                  </a:lnTo>
                  <a:lnTo>
                    <a:pt x="140512" y="52914"/>
                  </a:lnTo>
                  <a:lnTo>
                    <a:pt x="114586" y="30705"/>
                  </a:lnTo>
                  <a:lnTo>
                    <a:pt x="81954" y="22919"/>
                  </a:lnTo>
                  <a:close/>
                </a:path>
                <a:path extrusionOk="0" h="314325" w="891539">
                  <a:moveTo>
                    <a:pt x="142835" y="57646"/>
                  </a:moveTo>
                  <a:lnTo>
                    <a:pt x="81954" y="57646"/>
                  </a:lnTo>
                  <a:lnTo>
                    <a:pt x="100034" y="62789"/>
                  </a:lnTo>
                  <a:lnTo>
                    <a:pt x="114076" y="77700"/>
                  </a:lnTo>
                  <a:lnTo>
                    <a:pt x="123170" y="101596"/>
                  </a:lnTo>
                  <a:lnTo>
                    <a:pt x="126404" y="133697"/>
                  </a:lnTo>
                  <a:lnTo>
                    <a:pt x="123170" y="165973"/>
                  </a:lnTo>
                  <a:lnTo>
                    <a:pt x="114076" y="189932"/>
                  </a:lnTo>
                  <a:lnTo>
                    <a:pt x="100034" y="204873"/>
                  </a:lnTo>
                  <a:lnTo>
                    <a:pt x="81954" y="210095"/>
                  </a:lnTo>
                  <a:lnTo>
                    <a:pt x="142839" y="210095"/>
                  </a:lnTo>
                  <a:lnTo>
                    <a:pt x="157647" y="179848"/>
                  </a:lnTo>
                  <a:lnTo>
                    <a:pt x="163909" y="133697"/>
                  </a:lnTo>
                  <a:lnTo>
                    <a:pt x="157647" y="87820"/>
                  </a:lnTo>
                  <a:lnTo>
                    <a:pt x="142835" y="57646"/>
                  </a:lnTo>
                  <a:close/>
                </a:path>
                <a:path extrusionOk="0" h="314325" w="891539">
                  <a:moveTo>
                    <a:pt x="507355" y="4861"/>
                  </a:moveTo>
                  <a:lnTo>
                    <a:pt x="471239" y="4861"/>
                  </a:lnTo>
                  <a:lnTo>
                    <a:pt x="471239" y="82996"/>
                  </a:lnTo>
                  <a:lnTo>
                    <a:pt x="437207" y="82996"/>
                  </a:lnTo>
                  <a:lnTo>
                    <a:pt x="437207" y="114250"/>
                  </a:lnTo>
                  <a:lnTo>
                    <a:pt x="471239" y="114250"/>
                  </a:lnTo>
                  <a:lnTo>
                    <a:pt x="471239" y="190648"/>
                  </a:lnTo>
                  <a:lnTo>
                    <a:pt x="507355" y="190648"/>
                  </a:lnTo>
                  <a:lnTo>
                    <a:pt x="507355" y="4861"/>
                  </a:lnTo>
                  <a:close/>
                </a:path>
                <a:path extrusionOk="0" h="314325" w="891539">
                  <a:moveTo>
                    <a:pt x="358378" y="55909"/>
                  </a:moveTo>
                  <a:lnTo>
                    <a:pt x="322957" y="55909"/>
                  </a:lnTo>
                  <a:lnTo>
                    <a:pt x="322957" y="147587"/>
                  </a:lnTo>
                  <a:lnTo>
                    <a:pt x="294828" y="147587"/>
                  </a:lnTo>
                  <a:lnTo>
                    <a:pt x="298995" y="179536"/>
                  </a:lnTo>
                  <a:lnTo>
                    <a:pt x="333695" y="179292"/>
                  </a:lnTo>
                  <a:lnTo>
                    <a:pt x="373440" y="178103"/>
                  </a:lnTo>
                  <a:lnTo>
                    <a:pt x="414683" y="175287"/>
                  </a:lnTo>
                  <a:lnTo>
                    <a:pt x="453876" y="170160"/>
                  </a:lnTo>
                  <a:lnTo>
                    <a:pt x="452485" y="147066"/>
                  </a:lnTo>
                  <a:lnTo>
                    <a:pt x="358378" y="147066"/>
                  </a:lnTo>
                  <a:lnTo>
                    <a:pt x="358378" y="55909"/>
                  </a:lnTo>
                  <a:close/>
                </a:path>
                <a:path extrusionOk="0" h="314325" w="891539">
                  <a:moveTo>
                    <a:pt x="423316" y="55909"/>
                  </a:moveTo>
                  <a:lnTo>
                    <a:pt x="388242" y="55909"/>
                  </a:lnTo>
                  <a:lnTo>
                    <a:pt x="388242" y="146025"/>
                  </a:lnTo>
                  <a:lnTo>
                    <a:pt x="380719" y="146358"/>
                  </a:lnTo>
                  <a:lnTo>
                    <a:pt x="358378" y="147066"/>
                  </a:lnTo>
                  <a:lnTo>
                    <a:pt x="452485" y="147066"/>
                  </a:lnTo>
                  <a:lnTo>
                    <a:pt x="452307" y="144115"/>
                  </a:lnTo>
                  <a:lnTo>
                    <a:pt x="423316" y="144115"/>
                  </a:lnTo>
                  <a:lnTo>
                    <a:pt x="423316" y="55909"/>
                  </a:lnTo>
                  <a:close/>
                </a:path>
                <a:path extrusionOk="0" h="314325" w="891539">
                  <a:moveTo>
                    <a:pt x="452139" y="141337"/>
                  </a:moveTo>
                  <a:lnTo>
                    <a:pt x="438118" y="142856"/>
                  </a:lnTo>
                  <a:lnTo>
                    <a:pt x="430799" y="143534"/>
                  </a:lnTo>
                  <a:lnTo>
                    <a:pt x="423316" y="144115"/>
                  </a:lnTo>
                  <a:lnTo>
                    <a:pt x="452307" y="144115"/>
                  </a:lnTo>
                  <a:lnTo>
                    <a:pt x="452139" y="141337"/>
                  </a:lnTo>
                  <a:close/>
                </a:path>
                <a:path extrusionOk="0" h="314325" w="891539">
                  <a:moveTo>
                    <a:pt x="446583" y="24655"/>
                  </a:moveTo>
                  <a:lnTo>
                    <a:pt x="300732" y="24655"/>
                  </a:lnTo>
                  <a:lnTo>
                    <a:pt x="300732" y="55909"/>
                  </a:lnTo>
                  <a:lnTo>
                    <a:pt x="446583" y="55909"/>
                  </a:lnTo>
                  <a:lnTo>
                    <a:pt x="446583" y="24655"/>
                  </a:lnTo>
                  <a:close/>
                </a:path>
                <a:path extrusionOk="0" h="314325" w="891539">
                  <a:moveTo>
                    <a:pt x="567084" y="205581"/>
                  </a:moveTo>
                  <a:lnTo>
                    <a:pt x="347960" y="205581"/>
                  </a:lnTo>
                  <a:lnTo>
                    <a:pt x="347960" y="236835"/>
                  </a:lnTo>
                  <a:lnTo>
                    <a:pt x="528191" y="236835"/>
                  </a:lnTo>
                  <a:lnTo>
                    <a:pt x="528191" y="313928"/>
                  </a:lnTo>
                  <a:lnTo>
                    <a:pt x="567084" y="313928"/>
                  </a:lnTo>
                  <a:lnTo>
                    <a:pt x="567084" y="205581"/>
                  </a:lnTo>
                  <a:close/>
                </a:path>
                <a:path extrusionOk="0" h="314325" w="891539">
                  <a:moveTo>
                    <a:pt x="567084" y="0"/>
                  </a:moveTo>
                  <a:lnTo>
                    <a:pt x="530274" y="0"/>
                  </a:lnTo>
                  <a:lnTo>
                    <a:pt x="530274" y="192037"/>
                  </a:lnTo>
                  <a:lnTo>
                    <a:pt x="567084" y="192037"/>
                  </a:lnTo>
                  <a:lnTo>
                    <a:pt x="567084" y="0"/>
                  </a:lnTo>
                  <a:close/>
                </a:path>
                <a:path extrusionOk="0" h="314325" w="891539">
                  <a:moveTo>
                    <a:pt x="857051" y="24655"/>
                  </a:moveTo>
                  <a:lnTo>
                    <a:pt x="639663" y="24655"/>
                  </a:lnTo>
                  <a:lnTo>
                    <a:pt x="639663" y="195163"/>
                  </a:lnTo>
                  <a:lnTo>
                    <a:pt x="859829" y="195163"/>
                  </a:lnTo>
                  <a:lnTo>
                    <a:pt x="859829" y="164603"/>
                  </a:lnTo>
                  <a:lnTo>
                    <a:pt x="678904" y="164603"/>
                  </a:lnTo>
                  <a:lnTo>
                    <a:pt x="678904" y="123973"/>
                  </a:lnTo>
                  <a:lnTo>
                    <a:pt x="849758" y="123973"/>
                  </a:lnTo>
                  <a:lnTo>
                    <a:pt x="849758" y="93761"/>
                  </a:lnTo>
                  <a:lnTo>
                    <a:pt x="678904" y="93761"/>
                  </a:lnTo>
                  <a:lnTo>
                    <a:pt x="678904" y="55909"/>
                  </a:lnTo>
                  <a:lnTo>
                    <a:pt x="857051" y="55909"/>
                  </a:lnTo>
                  <a:lnTo>
                    <a:pt x="857051" y="24655"/>
                  </a:lnTo>
                  <a:close/>
                </a:path>
                <a:path extrusionOk="0" h="314325" w="891539">
                  <a:moveTo>
                    <a:pt x="891430" y="244127"/>
                  </a:moveTo>
                  <a:lnTo>
                    <a:pt x="604589" y="244127"/>
                  </a:lnTo>
                  <a:lnTo>
                    <a:pt x="604589" y="275728"/>
                  </a:lnTo>
                  <a:lnTo>
                    <a:pt x="891430" y="275728"/>
                  </a:lnTo>
                  <a:lnTo>
                    <a:pt x="891430" y="244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2104572" y="2786743"/>
              <a:ext cx="5152572" cy="3367314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1"/>
            <p:cNvSpPr txBox="1"/>
            <p:nvPr/>
          </p:nvSpPr>
          <p:spPr>
            <a:xfrm>
              <a:off x="2416116" y="4362067"/>
              <a:ext cx="34544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펄스건 격발 / 궤적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점멸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시간 역행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1"/>
            <p:cNvSpPr txBox="1"/>
            <p:nvPr/>
          </p:nvSpPr>
          <p:spPr>
            <a:xfrm>
              <a:off x="5081093" y="4362066"/>
              <a:ext cx="3454400" cy="120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검 궤적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표창 궤적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Char char="•"/>
              </a:pPr>
              <a:r>
                <a:rPr b="0" i="0" lang="ko" sz="24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튕겨내기 방벽</a:t>
              </a:r>
              <a:endParaRPr b="0" i="0" sz="2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1"/>
            <p:cNvSpPr txBox="1"/>
            <p:nvPr/>
          </p:nvSpPr>
          <p:spPr>
            <a:xfrm>
              <a:off x="2416116" y="3890388"/>
              <a:ext cx="1036166" cy="4716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1" lang="ko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트레이서</a:t>
              </a:r>
              <a:endPara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1"/>
            <p:cNvSpPr txBox="1"/>
            <p:nvPr/>
          </p:nvSpPr>
          <p:spPr>
            <a:xfrm>
              <a:off x="5078033" y="3890388"/>
              <a:ext cx="1036166" cy="4716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1" lang="ko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겐지</a:t>
              </a:r>
              <a:endPara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8" name="Google Shape;2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6124" y="3257414"/>
            <a:ext cx="5558505" cy="324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1345" y="6855362"/>
            <a:ext cx="3023311" cy="2661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4412" y="6855362"/>
            <a:ext cx="3023310" cy="266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68279" y="6855362"/>
            <a:ext cx="3023311" cy="2661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467515" y="4229730"/>
            <a:ext cx="212407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70650" y="0"/>
            <a:ext cx="16256001" cy="1056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8"/>
          <p:cNvSpPr/>
          <p:nvPr/>
        </p:nvSpPr>
        <p:spPr>
          <a:xfrm>
            <a:off x="316729" y="3294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141081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5588725" y="4536350"/>
            <a:ext cx="41733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</a:t>
            </a: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연&gt;</a:t>
            </a:r>
            <a:endParaRPr b="0" i="1" sz="8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10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/>
          <p:nvPr/>
        </p:nvSpPr>
        <p:spPr>
          <a:xfrm>
            <a:off x="316729" y="3294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141081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3308511" y="1082016"/>
            <a:ext cx="10185400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&lt;베타 목표&gt; - 시연 시나리오 연출</a:t>
            </a:r>
            <a:endParaRPr b="0" i="1" sz="8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1640" y="2575584"/>
            <a:ext cx="8079141" cy="76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/>
          <p:nvPr/>
        </p:nvSpPr>
        <p:spPr>
          <a:xfrm>
            <a:off x="316729" y="3294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5"/>
          <p:cNvSpPr/>
          <p:nvPr/>
        </p:nvSpPr>
        <p:spPr>
          <a:xfrm>
            <a:off x="141081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5"/>
          <p:cNvSpPr/>
          <p:nvPr/>
        </p:nvSpPr>
        <p:spPr>
          <a:xfrm>
            <a:off x="6955972" y="8433572"/>
            <a:ext cx="148951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ko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시연 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5"/>
          <p:cNvSpPr/>
          <p:nvPr/>
        </p:nvSpPr>
        <p:spPr>
          <a:xfrm>
            <a:off x="5769428" y="2612575"/>
            <a:ext cx="599440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0" lvl="0" marL="1143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ko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레퍼런스 게임 소개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0" lvl="0" marL="1143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ko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0" lvl="0" marL="1143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ko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캐릭터 구현 작업</a:t>
            </a:r>
            <a:br>
              <a:rPr b="0" i="0" lang="k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트레이서</a:t>
            </a:r>
            <a:br>
              <a:rPr b="0" i="0" lang="k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겐지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0" lvl="0" marL="1143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ko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아트 디자인 작업</a:t>
            </a:r>
            <a:br>
              <a:rPr b="0" i="0" lang="ko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아누비스 신전</a:t>
            </a:r>
            <a:br>
              <a:rPr b="0" i="0" lang="k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무기 &amp; 이펙트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5"/>
          <p:cNvSpPr txBox="1"/>
          <p:nvPr/>
        </p:nvSpPr>
        <p:spPr>
          <a:xfrm>
            <a:off x="6955972" y="1119007"/>
            <a:ext cx="2344057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&lt;목차&gt;</a:t>
            </a:r>
            <a:endParaRPr b="0" i="1" sz="8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/>
          <p:nvPr/>
        </p:nvSpPr>
        <p:spPr>
          <a:xfrm>
            <a:off x="316729" y="3294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6"/>
          <p:cNvSpPr/>
          <p:nvPr/>
        </p:nvSpPr>
        <p:spPr>
          <a:xfrm>
            <a:off x="141081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2972" y="3789876"/>
            <a:ext cx="8873067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6"/>
          <p:cNvSpPr txBox="1"/>
          <p:nvPr/>
        </p:nvSpPr>
        <p:spPr>
          <a:xfrm>
            <a:off x="5812972" y="1714090"/>
            <a:ext cx="4630057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레퍼런스 영상</a:t>
            </a:r>
            <a:endParaRPr b="0" i="1" sz="8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371" y="3789876"/>
            <a:ext cx="4170918" cy="336306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6"/>
          <p:cNvSpPr/>
          <p:nvPr/>
        </p:nvSpPr>
        <p:spPr>
          <a:xfrm>
            <a:off x="2357121" y="4511039"/>
            <a:ext cx="1640839" cy="1249681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6"/>
          <p:cNvSpPr/>
          <p:nvPr/>
        </p:nvSpPr>
        <p:spPr>
          <a:xfrm>
            <a:off x="959371" y="7306205"/>
            <a:ext cx="423597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ko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아누비스 신전 - A거점</a:t>
            </a:r>
            <a:endParaRPr b="0" i="1" sz="4800" u="none" cap="none" strike="noStrik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6"/>
          <p:cNvSpPr/>
          <p:nvPr/>
        </p:nvSpPr>
        <p:spPr>
          <a:xfrm>
            <a:off x="959372" y="8137202"/>
            <a:ext cx="417091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ko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전투 플레이 연출, 동선 체크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/>
          <p:nvPr/>
        </p:nvSpPr>
        <p:spPr>
          <a:xfrm>
            <a:off x="316729" y="3294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141081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5812972" y="1714090"/>
            <a:ext cx="4630057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목표</a:t>
            </a:r>
            <a:endParaRPr b="0" i="1" sz="8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5486399" y="3882295"/>
            <a:ext cx="6850743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0" lvl="0" marL="1143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AutoNum type="arabicPeriod"/>
            </a:pPr>
            <a:r>
              <a:rPr b="0" i="0" lang="ko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캐릭터 스킬 구현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0" lvl="0" marL="1143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AutoNum type="arabicPeriod"/>
            </a:pPr>
            <a:r>
              <a:rPr b="0" i="0" lang="ko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시작과 끝맺음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0" lvl="0" marL="1143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AutoNum type="arabicPeriod"/>
            </a:pPr>
            <a:r>
              <a:rPr b="0" i="0" lang="ko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멀티 플레이 구현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7"/>
          <p:cNvSpPr/>
          <p:nvPr/>
        </p:nvSpPr>
        <p:spPr>
          <a:xfrm>
            <a:off x="316729" y="3294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7"/>
          <p:cNvSpPr/>
          <p:nvPr/>
        </p:nvSpPr>
        <p:spPr>
          <a:xfrm>
            <a:off x="141081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7"/>
          <p:cNvSpPr/>
          <p:nvPr/>
        </p:nvSpPr>
        <p:spPr>
          <a:xfrm>
            <a:off x="8041446" y="5534095"/>
            <a:ext cx="1891664" cy="314325"/>
          </a:xfrm>
          <a:custGeom>
            <a:rect b="b" l="l" r="r" t="t"/>
            <a:pathLst>
              <a:path extrusionOk="0" h="314325" w="1891665">
                <a:moveTo>
                  <a:pt x="252462" y="24655"/>
                </a:moveTo>
                <a:lnTo>
                  <a:pt x="35073" y="24655"/>
                </a:lnTo>
                <a:lnTo>
                  <a:pt x="35073" y="195163"/>
                </a:lnTo>
                <a:lnTo>
                  <a:pt x="255240" y="195163"/>
                </a:lnTo>
                <a:lnTo>
                  <a:pt x="255240" y="164603"/>
                </a:lnTo>
                <a:lnTo>
                  <a:pt x="74314" y="164603"/>
                </a:lnTo>
                <a:lnTo>
                  <a:pt x="74314" y="123973"/>
                </a:lnTo>
                <a:lnTo>
                  <a:pt x="245169" y="123973"/>
                </a:lnTo>
                <a:lnTo>
                  <a:pt x="245169" y="93761"/>
                </a:lnTo>
                <a:lnTo>
                  <a:pt x="74314" y="93761"/>
                </a:lnTo>
                <a:lnTo>
                  <a:pt x="74314" y="55909"/>
                </a:lnTo>
                <a:lnTo>
                  <a:pt x="252462" y="55909"/>
                </a:lnTo>
                <a:lnTo>
                  <a:pt x="252462" y="24655"/>
                </a:lnTo>
                <a:close/>
              </a:path>
              <a:path extrusionOk="0" h="314325" w="1891665">
                <a:moveTo>
                  <a:pt x="286841" y="244127"/>
                </a:moveTo>
                <a:lnTo>
                  <a:pt x="0" y="244127"/>
                </a:lnTo>
                <a:lnTo>
                  <a:pt x="0" y="275728"/>
                </a:lnTo>
                <a:lnTo>
                  <a:pt x="286841" y="275728"/>
                </a:lnTo>
                <a:lnTo>
                  <a:pt x="286841" y="244127"/>
                </a:lnTo>
                <a:close/>
              </a:path>
              <a:path extrusionOk="0" h="314325" w="1891665">
                <a:moveTo>
                  <a:pt x="512911" y="6598"/>
                </a:moveTo>
                <a:lnTo>
                  <a:pt x="476448" y="6598"/>
                </a:lnTo>
                <a:lnTo>
                  <a:pt x="476448" y="109041"/>
                </a:lnTo>
                <a:lnTo>
                  <a:pt x="442069" y="109041"/>
                </a:lnTo>
                <a:lnTo>
                  <a:pt x="442069" y="140642"/>
                </a:lnTo>
                <a:lnTo>
                  <a:pt x="476448" y="140642"/>
                </a:lnTo>
                <a:lnTo>
                  <a:pt x="476448" y="297953"/>
                </a:lnTo>
                <a:lnTo>
                  <a:pt x="512911" y="297953"/>
                </a:lnTo>
                <a:lnTo>
                  <a:pt x="512911" y="6598"/>
                </a:lnTo>
                <a:close/>
              </a:path>
              <a:path extrusionOk="0" h="314325" w="1891665">
                <a:moveTo>
                  <a:pt x="428178" y="32642"/>
                </a:moveTo>
                <a:lnTo>
                  <a:pt x="316358" y="32642"/>
                </a:lnTo>
                <a:lnTo>
                  <a:pt x="316358" y="63549"/>
                </a:lnTo>
                <a:lnTo>
                  <a:pt x="391021" y="63549"/>
                </a:lnTo>
                <a:lnTo>
                  <a:pt x="391021" y="117375"/>
                </a:lnTo>
                <a:lnTo>
                  <a:pt x="316706" y="117375"/>
                </a:lnTo>
                <a:lnTo>
                  <a:pt x="316706" y="238918"/>
                </a:lnTo>
                <a:lnTo>
                  <a:pt x="338583" y="238918"/>
                </a:lnTo>
                <a:lnTo>
                  <a:pt x="367564" y="238587"/>
                </a:lnTo>
                <a:lnTo>
                  <a:pt x="396056" y="237442"/>
                </a:lnTo>
                <a:lnTo>
                  <a:pt x="425069" y="234865"/>
                </a:lnTo>
                <a:lnTo>
                  <a:pt x="455612" y="230237"/>
                </a:lnTo>
                <a:lnTo>
                  <a:pt x="453294" y="206796"/>
                </a:lnTo>
                <a:lnTo>
                  <a:pt x="353863" y="206796"/>
                </a:lnTo>
                <a:lnTo>
                  <a:pt x="353863" y="147935"/>
                </a:lnTo>
                <a:lnTo>
                  <a:pt x="428178" y="147935"/>
                </a:lnTo>
                <a:lnTo>
                  <a:pt x="428178" y="32642"/>
                </a:lnTo>
                <a:close/>
              </a:path>
              <a:path extrusionOk="0" h="314325" w="1891665">
                <a:moveTo>
                  <a:pt x="452487" y="198635"/>
                </a:moveTo>
                <a:lnTo>
                  <a:pt x="426602" y="202572"/>
                </a:lnTo>
                <a:lnTo>
                  <a:pt x="401938" y="204995"/>
                </a:lnTo>
                <a:lnTo>
                  <a:pt x="377892" y="206278"/>
                </a:lnTo>
                <a:lnTo>
                  <a:pt x="353863" y="206796"/>
                </a:lnTo>
                <a:lnTo>
                  <a:pt x="453294" y="206796"/>
                </a:lnTo>
                <a:lnTo>
                  <a:pt x="452487" y="198635"/>
                </a:lnTo>
                <a:close/>
              </a:path>
              <a:path extrusionOk="0" h="314325" w="1891665">
                <a:moveTo>
                  <a:pt x="577502" y="0"/>
                </a:moveTo>
                <a:lnTo>
                  <a:pt x="540692" y="0"/>
                </a:lnTo>
                <a:lnTo>
                  <a:pt x="540692" y="313928"/>
                </a:lnTo>
                <a:lnTo>
                  <a:pt x="577502" y="313928"/>
                </a:lnTo>
                <a:lnTo>
                  <a:pt x="577502" y="0"/>
                </a:lnTo>
                <a:close/>
              </a:path>
              <a:path extrusionOk="0" h="314325" w="1891665">
                <a:moveTo>
                  <a:pt x="875803" y="0"/>
                </a:moveTo>
                <a:lnTo>
                  <a:pt x="836910" y="0"/>
                </a:lnTo>
                <a:lnTo>
                  <a:pt x="836910" y="314275"/>
                </a:lnTo>
                <a:lnTo>
                  <a:pt x="875803" y="314275"/>
                </a:lnTo>
                <a:lnTo>
                  <a:pt x="875803" y="0"/>
                </a:lnTo>
                <a:close/>
              </a:path>
              <a:path extrusionOk="0" h="314325" w="1891665">
                <a:moveTo>
                  <a:pt x="706685" y="22919"/>
                </a:moveTo>
                <a:lnTo>
                  <a:pt x="673784" y="30705"/>
                </a:lnTo>
                <a:lnTo>
                  <a:pt x="647802" y="52914"/>
                </a:lnTo>
                <a:lnTo>
                  <a:pt x="630772" y="87820"/>
                </a:lnTo>
                <a:lnTo>
                  <a:pt x="624730" y="133697"/>
                </a:lnTo>
                <a:lnTo>
                  <a:pt x="630772" y="179848"/>
                </a:lnTo>
                <a:lnTo>
                  <a:pt x="647802" y="214848"/>
                </a:lnTo>
                <a:lnTo>
                  <a:pt x="673784" y="237054"/>
                </a:lnTo>
                <a:lnTo>
                  <a:pt x="706685" y="244822"/>
                </a:lnTo>
                <a:lnTo>
                  <a:pt x="739317" y="237054"/>
                </a:lnTo>
                <a:lnTo>
                  <a:pt x="765243" y="214848"/>
                </a:lnTo>
                <a:lnTo>
                  <a:pt x="767570" y="210095"/>
                </a:lnTo>
                <a:lnTo>
                  <a:pt x="706685" y="210095"/>
                </a:lnTo>
                <a:lnTo>
                  <a:pt x="688478" y="204873"/>
                </a:lnTo>
                <a:lnTo>
                  <a:pt x="674324" y="189932"/>
                </a:lnTo>
                <a:lnTo>
                  <a:pt x="665152" y="165973"/>
                </a:lnTo>
                <a:lnTo>
                  <a:pt x="661888" y="133697"/>
                </a:lnTo>
                <a:lnTo>
                  <a:pt x="665152" y="101596"/>
                </a:lnTo>
                <a:lnTo>
                  <a:pt x="674324" y="77700"/>
                </a:lnTo>
                <a:lnTo>
                  <a:pt x="688478" y="62789"/>
                </a:lnTo>
                <a:lnTo>
                  <a:pt x="706685" y="57646"/>
                </a:lnTo>
                <a:lnTo>
                  <a:pt x="767565" y="57646"/>
                </a:lnTo>
                <a:lnTo>
                  <a:pt x="765243" y="52914"/>
                </a:lnTo>
                <a:lnTo>
                  <a:pt x="739317" y="30705"/>
                </a:lnTo>
                <a:lnTo>
                  <a:pt x="706685" y="22919"/>
                </a:lnTo>
                <a:close/>
              </a:path>
              <a:path extrusionOk="0" h="314325" w="1891665">
                <a:moveTo>
                  <a:pt x="767565" y="57646"/>
                </a:moveTo>
                <a:lnTo>
                  <a:pt x="706685" y="57646"/>
                </a:lnTo>
                <a:lnTo>
                  <a:pt x="724765" y="62789"/>
                </a:lnTo>
                <a:lnTo>
                  <a:pt x="738807" y="77700"/>
                </a:lnTo>
                <a:lnTo>
                  <a:pt x="747901" y="101596"/>
                </a:lnTo>
                <a:lnTo>
                  <a:pt x="751135" y="133697"/>
                </a:lnTo>
                <a:lnTo>
                  <a:pt x="747901" y="165973"/>
                </a:lnTo>
                <a:lnTo>
                  <a:pt x="738807" y="189932"/>
                </a:lnTo>
                <a:lnTo>
                  <a:pt x="724765" y="204873"/>
                </a:lnTo>
                <a:lnTo>
                  <a:pt x="706685" y="210095"/>
                </a:lnTo>
                <a:lnTo>
                  <a:pt x="767570" y="210095"/>
                </a:lnTo>
                <a:lnTo>
                  <a:pt x="782378" y="179848"/>
                </a:lnTo>
                <a:lnTo>
                  <a:pt x="788640" y="133697"/>
                </a:lnTo>
                <a:lnTo>
                  <a:pt x="782378" y="87820"/>
                </a:lnTo>
                <a:lnTo>
                  <a:pt x="767565" y="57646"/>
                </a:lnTo>
                <a:close/>
              </a:path>
              <a:path extrusionOk="0" h="314325" w="1891665">
                <a:moveTo>
                  <a:pt x="1185217" y="0"/>
                </a:moveTo>
                <a:lnTo>
                  <a:pt x="1147018" y="0"/>
                </a:lnTo>
                <a:lnTo>
                  <a:pt x="1147018" y="101401"/>
                </a:lnTo>
                <a:lnTo>
                  <a:pt x="1081037" y="101401"/>
                </a:lnTo>
                <a:lnTo>
                  <a:pt x="1081037" y="132655"/>
                </a:lnTo>
                <a:lnTo>
                  <a:pt x="1147018" y="132655"/>
                </a:lnTo>
                <a:lnTo>
                  <a:pt x="1147018" y="314275"/>
                </a:lnTo>
                <a:lnTo>
                  <a:pt x="1185217" y="314275"/>
                </a:lnTo>
                <a:lnTo>
                  <a:pt x="1185217" y="0"/>
                </a:lnTo>
                <a:close/>
              </a:path>
              <a:path extrusionOk="0" h="314325" w="1891665">
                <a:moveTo>
                  <a:pt x="1037976" y="25350"/>
                </a:moveTo>
                <a:lnTo>
                  <a:pt x="998735" y="25350"/>
                </a:lnTo>
                <a:lnTo>
                  <a:pt x="998735" y="75356"/>
                </a:lnTo>
                <a:lnTo>
                  <a:pt x="993385" y="119101"/>
                </a:lnTo>
                <a:lnTo>
                  <a:pt x="977943" y="159915"/>
                </a:lnTo>
                <a:lnTo>
                  <a:pt x="952929" y="194219"/>
                </a:lnTo>
                <a:lnTo>
                  <a:pt x="918864" y="218430"/>
                </a:lnTo>
                <a:lnTo>
                  <a:pt x="943173" y="249683"/>
                </a:lnTo>
                <a:lnTo>
                  <a:pt x="968282" y="232822"/>
                </a:lnTo>
                <a:lnTo>
                  <a:pt x="989338" y="210247"/>
                </a:lnTo>
                <a:lnTo>
                  <a:pt x="1006194" y="182952"/>
                </a:lnTo>
                <a:lnTo>
                  <a:pt x="1018703" y="151928"/>
                </a:lnTo>
                <a:lnTo>
                  <a:pt x="1055818" y="151928"/>
                </a:lnTo>
                <a:lnTo>
                  <a:pt x="1043025" y="118379"/>
                </a:lnTo>
                <a:lnTo>
                  <a:pt x="1037976" y="75356"/>
                </a:lnTo>
                <a:lnTo>
                  <a:pt x="1037976" y="25350"/>
                </a:lnTo>
                <a:close/>
              </a:path>
              <a:path extrusionOk="0" h="314325" w="1891665">
                <a:moveTo>
                  <a:pt x="1055818" y="151928"/>
                </a:moveTo>
                <a:lnTo>
                  <a:pt x="1018703" y="151928"/>
                </a:lnTo>
                <a:lnTo>
                  <a:pt x="1030893" y="181199"/>
                </a:lnTo>
                <a:lnTo>
                  <a:pt x="1047331" y="206774"/>
                </a:lnTo>
                <a:lnTo>
                  <a:pt x="1067904" y="227890"/>
                </a:lnTo>
                <a:lnTo>
                  <a:pt x="1092497" y="243780"/>
                </a:lnTo>
                <a:lnTo>
                  <a:pt x="1115764" y="212873"/>
                </a:lnTo>
                <a:lnTo>
                  <a:pt x="1082489" y="190361"/>
                </a:lnTo>
                <a:lnTo>
                  <a:pt x="1058053" y="157788"/>
                </a:lnTo>
                <a:lnTo>
                  <a:pt x="1055818" y="151928"/>
                </a:lnTo>
                <a:close/>
              </a:path>
              <a:path extrusionOk="0" h="314325" w="1891665">
                <a:moveTo>
                  <a:pt x="1475878" y="19794"/>
                </a:moveTo>
                <a:lnTo>
                  <a:pt x="1434901" y="19794"/>
                </a:lnTo>
                <a:lnTo>
                  <a:pt x="1434901" y="43060"/>
                </a:lnTo>
                <a:lnTo>
                  <a:pt x="1426355" y="78747"/>
                </a:lnTo>
                <a:lnTo>
                  <a:pt x="1402866" y="111081"/>
                </a:lnTo>
                <a:lnTo>
                  <a:pt x="1367266" y="136578"/>
                </a:lnTo>
                <a:lnTo>
                  <a:pt x="1322387" y="151755"/>
                </a:lnTo>
                <a:lnTo>
                  <a:pt x="1339403" y="184050"/>
                </a:lnTo>
                <a:lnTo>
                  <a:pt x="1376769" y="171953"/>
                </a:lnTo>
                <a:lnTo>
                  <a:pt x="1409399" y="153035"/>
                </a:lnTo>
                <a:lnTo>
                  <a:pt x="1436070" y="128355"/>
                </a:lnTo>
                <a:lnTo>
                  <a:pt x="1455563" y="98970"/>
                </a:lnTo>
                <a:lnTo>
                  <a:pt x="1498884" y="98970"/>
                </a:lnTo>
                <a:lnTo>
                  <a:pt x="1484313" y="78869"/>
                </a:lnTo>
                <a:lnTo>
                  <a:pt x="1475878" y="43060"/>
                </a:lnTo>
                <a:lnTo>
                  <a:pt x="1475878" y="19794"/>
                </a:lnTo>
                <a:close/>
              </a:path>
              <a:path extrusionOk="0" h="314325" w="1891665">
                <a:moveTo>
                  <a:pt x="1498884" y="98970"/>
                </a:moveTo>
                <a:lnTo>
                  <a:pt x="1455563" y="98970"/>
                </a:lnTo>
                <a:lnTo>
                  <a:pt x="1474959" y="128526"/>
                </a:lnTo>
                <a:lnTo>
                  <a:pt x="1501598" y="153230"/>
                </a:lnTo>
                <a:lnTo>
                  <a:pt x="1534260" y="172075"/>
                </a:lnTo>
                <a:lnTo>
                  <a:pt x="1571724" y="184050"/>
                </a:lnTo>
                <a:lnTo>
                  <a:pt x="1589087" y="151755"/>
                </a:lnTo>
                <a:lnTo>
                  <a:pt x="1543636" y="136749"/>
                </a:lnTo>
                <a:lnTo>
                  <a:pt x="1507805" y="111276"/>
                </a:lnTo>
                <a:lnTo>
                  <a:pt x="1498884" y="98970"/>
                </a:lnTo>
                <a:close/>
              </a:path>
              <a:path extrusionOk="0" h="314325" w="1891665">
                <a:moveTo>
                  <a:pt x="1600547" y="242044"/>
                </a:moveTo>
                <a:lnTo>
                  <a:pt x="1313705" y="242044"/>
                </a:lnTo>
                <a:lnTo>
                  <a:pt x="1313705" y="273992"/>
                </a:lnTo>
                <a:lnTo>
                  <a:pt x="1600547" y="273992"/>
                </a:lnTo>
                <a:lnTo>
                  <a:pt x="1600547" y="242044"/>
                </a:lnTo>
                <a:close/>
              </a:path>
              <a:path extrusionOk="0" h="314325" w="1891665">
                <a:moveTo>
                  <a:pt x="1881832" y="0"/>
                </a:moveTo>
                <a:lnTo>
                  <a:pt x="1843633" y="0"/>
                </a:lnTo>
                <a:lnTo>
                  <a:pt x="1843633" y="162173"/>
                </a:lnTo>
                <a:lnTo>
                  <a:pt x="1881832" y="162173"/>
                </a:lnTo>
                <a:lnTo>
                  <a:pt x="1881832" y="0"/>
                </a:lnTo>
                <a:close/>
              </a:path>
              <a:path extrusionOk="0" h="314325" w="1891665">
                <a:moveTo>
                  <a:pt x="1766896" y="94977"/>
                </a:moveTo>
                <a:lnTo>
                  <a:pt x="1723132" y="94977"/>
                </a:lnTo>
                <a:lnTo>
                  <a:pt x="1706335" y="109404"/>
                </a:lnTo>
                <a:lnTo>
                  <a:pt x="1684997" y="122107"/>
                </a:lnTo>
                <a:lnTo>
                  <a:pt x="1658939" y="132921"/>
                </a:lnTo>
                <a:lnTo>
                  <a:pt x="1627981" y="141684"/>
                </a:lnTo>
                <a:lnTo>
                  <a:pt x="1641177" y="171896"/>
                </a:lnTo>
                <a:lnTo>
                  <a:pt x="1694272" y="154441"/>
                </a:lnTo>
                <a:lnTo>
                  <a:pt x="1735775" y="129685"/>
                </a:lnTo>
                <a:lnTo>
                  <a:pt x="1765592" y="97787"/>
                </a:lnTo>
                <a:lnTo>
                  <a:pt x="1766896" y="94977"/>
                </a:lnTo>
                <a:close/>
              </a:path>
              <a:path extrusionOk="0" h="314325" w="1891665">
                <a:moveTo>
                  <a:pt x="1789807" y="13196"/>
                </a:moveTo>
                <a:lnTo>
                  <a:pt x="1642913" y="13196"/>
                </a:lnTo>
                <a:lnTo>
                  <a:pt x="1642913" y="43408"/>
                </a:lnTo>
                <a:lnTo>
                  <a:pt x="1747787" y="43408"/>
                </a:lnTo>
                <a:lnTo>
                  <a:pt x="1746919" y="51568"/>
                </a:lnTo>
                <a:lnTo>
                  <a:pt x="1744836" y="59382"/>
                </a:lnTo>
                <a:lnTo>
                  <a:pt x="1741710" y="66848"/>
                </a:lnTo>
                <a:lnTo>
                  <a:pt x="1626939" y="70842"/>
                </a:lnTo>
                <a:lnTo>
                  <a:pt x="1632842" y="101401"/>
                </a:lnTo>
                <a:lnTo>
                  <a:pt x="1723132" y="94977"/>
                </a:lnTo>
                <a:lnTo>
                  <a:pt x="1766896" y="94977"/>
                </a:lnTo>
                <a:lnTo>
                  <a:pt x="1783634" y="58904"/>
                </a:lnTo>
                <a:lnTo>
                  <a:pt x="1789807" y="13196"/>
                </a:lnTo>
                <a:close/>
              </a:path>
              <a:path extrusionOk="0" h="314325" w="1891665">
                <a:moveTo>
                  <a:pt x="1881832" y="176063"/>
                </a:moveTo>
                <a:lnTo>
                  <a:pt x="1674167" y="176063"/>
                </a:lnTo>
                <a:lnTo>
                  <a:pt x="1674167" y="205928"/>
                </a:lnTo>
                <a:lnTo>
                  <a:pt x="1844327" y="205928"/>
                </a:lnTo>
                <a:lnTo>
                  <a:pt x="1844327" y="228500"/>
                </a:lnTo>
                <a:lnTo>
                  <a:pt x="1674514" y="228500"/>
                </a:lnTo>
                <a:lnTo>
                  <a:pt x="1674514" y="311150"/>
                </a:lnTo>
                <a:lnTo>
                  <a:pt x="1891208" y="311150"/>
                </a:lnTo>
                <a:lnTo>
                  <a:pt x="1891208" y="281285"/>
                </a:lnTo>
                <a:lnTo>
                  <a:pt x="1712714" y="281285"/>
                </a:lnTo>
                <a:lnTo>
                  <a:pt x="1712714" y="256282"/>
                </a:lnTo>
                <a:lnTo>
                  <a:pt x="1881832" y="256282"/>
                </a:lnTo>
                <a:lnTo>
                  <a:pt x="1881832" y="1760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8800" y="2844800"/>
            <a:ext cx="4267200" cy="7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7"/>
          <p:cNvSpPr txBox="1"/>
          <p:nvPr/>
        </p:nvSpPr>
        <p:spPr>
          <a:xfrm>
            <a:off x="2468153" y="1808811"/>
            <a:ext cx="8635275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캐릭터 구현 - </a:t>
            </a:r>
            <a:r>
              <a:rPr b="0" i="1" lang="ko" sz="8000" u="none" cap="none" strike="noStrike">
                <a:solidFill>
                  <a:srgbClr val="B7CCE4"/>
                </a:solidFill>
                <a:latin typeface="Arial"/>
                <a:ea typeface="Arial"/>
                <a:cs typeface="Arial"/>
                <a:sym typeface="Arial"/>
              </a:rPr>
              <a:t>트레이서</a:t>
            </a:r>
            <a:endParaRPr b="0" i="1" sz="8000" u="none" cap="none" strike="noStrike">
              <a:solidFill>
                <a:srgbClr val="B7CC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7"/>
          <p:cNvPicPr preferRelativeResize="0"/>
          <p:nvPr/>
        </p:nvPicPr>
        <p:blipFill rotWithShape="1">
          <a:blip r:embed="rId4">
            <a:alphaModFix/>
          </a:blip>
          <a:srcRect b="0" l="5204" r="5205" t="0"/>
          <a:stretch/>
        </p:blipFill>
        <p:spPr>
          <a:xfrm>
            <a:off x="2249668" y="3930747"/>
            <a:ext cx="3915345" cy="220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7"/>
          <p:cNvPicPr preferRelativeResize="0"/>
          <p:nvPr/>
        </p:nvPicPr>
        <p:blipFill rotWithShape="1">
          <a:blip r:embed="rId5">
            <a:alphaModFix/>
          </a:blip>
          <a:srcRect b="0" l="5204" r="5205" t="0"/>
          <a:stretch/>
        </p:blipFill>
        <p:spPr>
          <a:xfrm>
            <a:off x="2249667" y="6650063"/>
            <a:ext cx="3915345" cy="220706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7"/>
          <p:cNvSpPr txBox="1"/>
          <p:nvPr/>
        </p:nvSpPr>
        <p:spPr>
          <a:xfrm>
            <a:off x="7879477" y="6049898"/>
            <a:ext cx="3454400" cy="1662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펄스건 공격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점멸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시간 역행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844800"/>
            <a:ext cx="7988300" cy="77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8"/>
          <p:cNvSpPr/>
          <p:nvPr/>
        </p:nvSpPr>
        <p:spPr>
          <a:xfrm>
            <a:off x="316729" y="3294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8"/>
          <p:cNvSpPr/>
          <p:nvPr/>
        </p:nvSpPr>
        <p:spPr>
          <a:xfrm>
            <a:off x="141081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8"/>
          <p:cNvSpPr/>
          <p:nvPr/>
        </p:nvSpPr>
        <p:spPr>
          <a:xfrm>
            <a:off x="5808307" y="3675682"/>
            <a:ext cx="1276985" cy="314325"/>
          </a:xfrm>
          <a:custGeom>
            <a:rect b="b" l="l" r="r" t="t"/>
            <a:pathLst>
              <a:path extrusionOk="0" h="314325" w="1276985">
                <a:moveTo>
                  <a:pt x="99665" y="205233"/>
                </a:moveTo>
                <a:lnTo>
                  <a:pt x="60771" y="205233"/>
                </a:lnTo>
                <a:lnTo>
                  <a:pt x="60771" y="307677"/>
                </a:lnTo>
                <a:lnTo>
                  <a:pt x="280590" y="307677"/>
                </a:lnTo>
                <a:lnTo>
                  <a:pt x="280590" y="276423"/>
                </a:lnTo>
                <a:lnTo>
                  <a:pt x="99665" y="276423"/>
                </a:lnTo>
                <a:lnTo>
                  <a:pt x="99665" y="205233"/>
                </a:lnTo>
                <a:close/>
              </a:path>
              <a:path extrusionOk="0" h="314325" w="1276985">
                <a:moveTo>
                  <a:pt x="268783" y="347"/>
                </a:moveTo>
                <a:lnTo>
                  <a:pt x="231973" y="347"/>
                </a:lnTo>
                <a:lnTo>
                  <a:pt x="231973" y="234751"/>
                </a:lnTo>
                <a:lnTo>
                  <a:pt x="268783" y="234751"/>
                </a:lnTo>
                <a:lnTo>
                  <a:pt x="268783" y="347"/>
                </a:lnTo>
                <a:close/>
              </a:path>
              <a:path extrusionOk="0" h="314325" w="1276985">
                <a:moveTo>
                  <a:pt x="204192" y="128141"/>
                </a:moveTo>
                <a:lnTo>
                  <a:pt x="167729" y="128141"/>
                </a:lnTo>
                <a:lnTo>
                  <a:pt x="167729" y="225722"/>
                </a:lnTo>
                <a:lnTo>
                  <a:pt x="204192" y="225722"/>
                </a:lnTo>
                <a:lnTo>
                  <a:pt x="204192" y="128141"/>
                </a:lnTo>
                <a:close/>
              </a:path>
              <a:path extrusionOk="0" h="314325" w="1276985">
                <a:moveTo>
                  <a:pt x="137864" y="29864"/>
                </a:moveTo>
                <a:lnTo>
                  <a:pt x="16668" y="29864"/>
                </a:lnTo>
                <a:lnTo>
                  <a:pt x="16668" y="60771"/>
                </a:lnTo>
                <a:lnTo>
                  <a:pt x="97755" y="60771"/>
                </a:lnTo>
                <a:lnTo>
                  <a:pt x="88389" y="94274"/>
                </a:lnTo>
                <a:lnTo>
                  <a:pt x="69322" y="123431"/>
                </a:lnTo>
                <a:lnTo>
                  <a:pt x="40033" y="148258"/>
                </a:lnTo>
                <a:lnTo>
                  <a:pt x="0" y="168771"/>
                </a:lnTo>
                <a:lnTo>
                  <a:pt x="19446" y="197246"/>
                </a:lnTo>
                <a:lnTo>
                  <a:pt x="48237" y="183250"/>
                </a:lnTo>
                <a:lnTo>
                  <a:pt x="72925" y="167056"/>
                </a:lnTo>
                <a:lnTo>
                  <a:pt x="93577" y="148681"/>
                </a:lnTo>
                <a:lnTo>
                  <a:pt x="110256" y="128141"/>
                </a:lnTo>
                <a:lnTo>
                  <a:pt x="204192" y="128141"/>
                </a:lnTo>
                <a:lnTo>
                  <a:pt x="204192" y="97928"/>
                </a:lnTo>
                <a:lnTo>
                  <a:pt x="126057" y="97928"/>
                </a:lnTo>
                <a:lnTo>
                  <a:pt x="131271" y="82166"/>
                </a:lnTo>
                <a:lnTo>
                  <a:pt x="134956" y="65589"/>
                </a:lnTo>
                <a:lnTo>
                  <a:pt x="137142" y="48166"/>
                </a:lnTo>
                <a:lnTo>
                  <a:pt x="137864" y="29864"/>
                </a:lnTo>
                <a:close/>
              </a:path>
              <a:path extrusionOk="0" h="314325" w="1276985">
                <a:moveTo>
                  <a:pt x="204192" y="6250"/>
                </a:moveTo>
                <a:lnTo>
                  <a:pt x="167729" y="6250"/>
                </a:lnTo>
                <a:lnTo>
                  <a:pt x="167729" y="97928"/>
                </a:lnTo>
                <a:lnTo>
                  <a:pt x="204192" y="97928"/>
                </a:lnTo>
                <a:lnTo>
                  <a:pt x="204192" y="6250"/>
                </a:lnTo>
                <a:close/>
              </a:path>
              <a:path extrusionOk="0" h="314325" w="1276985">
                <a:moveTo>
                  <a:pt x="426094" y="62855"/>
                </a:moveTo>
                <a:lnTo>
                  <a:pt x="386853" y="62855"/>
                </a:lnTo>
                <a:lnTo>
                  <a:pt x="386853" y="89247"/>
                </a:lnTo>
                <a:lnTo>
                  <a:pt x="381151" y="129565"/>
                </a:lnTo>
                <a:lnTo>
                  <a:pt x="365062" y="168011"/>
                </a:lnTo>
                <a:lnTo>
                  <a:pt x="339728" y="200760"/>
                </a:lnTo>
                <a:lnTo>
                  <a:pt x="306288" y="223986"/>
                </a:lnTo>
                <a:lnTo>
                  <a:pt x="328513" y="254198"/>
                </a:lnTo>
                <a:lnTo>
                  <a:pt x="354232" y="237844"/>
                </a:lnTo>
                <a:lnTo>
                  <a:pt x="376175" y="215565"/>
                </a:lnTo>
                <a:lnTo>
                  <a:pt x="393951" y="188467"/>
                </a:lnTo>
                <a:lnTo>
                  <a:pt x="407168" y="157658"/>
                </a:lnTo>
                <a:lnTo>
                  <a:pt x="444768" y="157658"/>
                </a:lnTo>
                <a:lnTo>
                  <a:pt x="431607" y="127755"/>
                </a:lnTo>
                <a:lnTo>
                  <a:pt x="426094" y="89247"/>
                </a:lnTo>
                <a:lnTo>
                  <a:pt x="426094" y="62855"/>
                </a:lnTo>
                <a:close/>
              </a:path>
              <a:path extrusionOk="0" h="314325" w="1276985">
                <a:moveTo>
                  <a:pt x="444768" y="157658"/>
                </a:moveTo>
                <a:lnTo>
                  <a:pt x="407168" y="157658"/>
                </a:lnTo>
                <a:lnTo>
                  <a:pt x="420313" y="186126"/>
                </a:lnTo>
                <a:lnTo>
                  <a:pt x="437967" y="211028"/>
                </a:lnTo>
                <a:lnTo>
                  <a:pt x="459885" y="231471"/>
                </a:lnTo>
                <a:lnTo>
                  <a:pt x="485824" y="246558"/>
                </a:lnTo>
                <a:lnTo>
                  <a:pt x="507007" y="215999"/>
                </a:lnTo>
                <a:lnTo>
                  <a:pt x="472975" y="194485"/>
                </a:lnTo>
                <a:lnTo>
                  <a:pt x="447538" y="163952"/>
                </a:lnTo>
                <a:lnTo>
                  <a:pt x="444768" y="157658"/>
                </a:lnTo>
                <a:close/>
              </a:path>
              <a:path extrusionOk="0" h="314325" w="1276985">
                <a:moveTo>
                  <a:pt x="494853" y="30906"/>
                </a:moveTo>
                <a:lnTo>
                  <a:pt x="317748" y="30906"/>
                </a:lnTo>
                <a:lnTo>
                  <a:pt x="317748" y="62855"/>
                </a:lnTo>
                <a:lnTo>
                  <a:pt x="494853" y="62855"/>
                </a:lnTo>
                <a:lnTo>
                  <a:pt x="494853" y="30906"/>
                </a:lnTo>
                <a:close/>
              </a:path>
              <a:path extrusionOk="0" h="314325" w="1276985">
                <a:moveTo>
                  <a:pt x="568821" y="0"/>
                </a:moveTo>
                <a:lnTo>
                  <a:pt x="529927" y="0"/>
                </a:lnTo>
                <a:lnTo>
                  <a:pt x="529927" y="313928"/>
                </a:lnTo>
                <a:lnTo>
                  <a:pt x="568821" y="313928"/>
                </a:lnTo>
                <a:lnTo>
                  <a:pt x="568821" y="0"/>
                </a:lnTo>
                <a:close/>
              </a:path>
              <a:path extrusionOk="0" h="314325" w="1276985">
                <a:moveTo>
                  <a:pt x="861566" y="19794"/>
                </a:moveTo>
                <a:lnTo>
                  <a:pt x="820588" y="19794"/>
                </a:lnTo>
                <a:lnTo>
                  <a:pt x="820588" y="43060"/>
                </a:lnTo>
                <a:lnTo>
                  <a:pt x="812042" y="78747"/>
                </a:lnTo>
                <a:lnTo>
                  <a:pt x="788553" y="111081"/>
                </a:lnTo>
                <a:lnTo>
                  <a:pt x="752953" y="136578"/>
                </a:lnTo>
                <a:lnTo>
                  <a:pt x="708074" y="151755"/>
                </a:lnTo>
                <a:lnTo>
                  <a:pt x="725090" y="184050"/>
                </a:lnTo>
                <a:lnTo>
                  <a:pt x="762456" y="171953"/>
                </a:lnTo>
                <a:lnTo>
                  <a:pt x="795086" y="153035"/>
                </a:lnTo>
                <a:lnTo>
                  <a:pt x="821757" y="128355"/>
                </a:lnTo>
                <a:lnTo>
                  <a:pt x="841250" y="98970"/>
                </a:lnTo>
                <a:lnTo>
                  <a:pt x="884571" y="98970"/>
                </a:lnTo>
                <a:lnTo>
                  <a:pt x="870000" y="78869"/>
                </a:lnTo>
                <a:lnTo>
                  <a:pt x="861566" y="43060"/>
                </a:lnTo>
                <a:lnTo>
                  <a:pt x="861566" y="19794"/>
                </a:lnTo>
                <a:close/>
              </a:path>
              <a:path extrusionOk="0" h="314325" w="1276985">
                <a:moveTo>
                  <a:pt x="884571" y="98970"/>
                </a:moveTo>
                <a:lnTo>
                  <a:pt x="841250" y="98970"/>
                </a:lnTo>
                <a:lnTo>
                  <a:pt x="860646" y="128526"/>
                </a:lnTo>
                <a:lnTo>
                  <a:pt x="887285" y="153230"/>
                </a:lnTo>
                <a:lnTo>
                  <a:pt x="919947" y="172075"/>
                </a:lnTo>
                <a:lnTo>
                  <a:pt x="957411" y="184050"/>
                </a:lnTo>
                <a:lnTo>
                  <a:pt x="974774" y="151755"/>
                </a:lnTo>
                <a:lnTo>
                  <a:pt x="929323" y="136749"/>
                </a:lnTo>
                <a:lnTo>
                  <a:pt x="893492" y="111276"/>
                </a:lnTo>
                <a:lnTo>
                  <a:pt x="884571" y="98970"/>
                </a:lnTo>
                <a:close/>
              </a:path>
              <a:path extrusionOk="0" h="314325" w="1276985">
                <a:moveTo>
                  <a:pt x="986234" y="242044"/>
                </a:moveTo>
                <a:lnTo>
                  <a:pt x="699392" y="242044"/>
                </a:lnTo>
                <a:lnTo>
                  <a:pt x="699392" y="273992"/>
                </a:lnTo>
                <a:lnTo>
                  <a:pt x="986234" y="273992"/>
                </a:lnTo>
                <a:lnTo>
                  <a:pt x="986234" y="242044"/>
                </a:lnTo>
                <a:close/>
              </a:path>
              <a:path extrusionOk="0" h="314325" w="1276985">
                <a:moveTo>
                  <a:pt x="1267519" y="0"/>
                </a:moveTo>
                <a:lnTo>
                  <a:pt x="1229320" y="0"/>
                </a:lnTo>
                <a:lnTo>
                  <a:pt x="1229320" y="162173"/>
                </a:lnTo>
                <a:lnTo>
                  <a:pt x="1267519" y="162173"/>
                </a:lnTo>
                <a:lnTo>
                  <a:pt x="1267519" y="0"/>
                </a:lnTo>
                <a:close/>
              </a:path>
              <a:path extrusionOk="0" h="314325" w="1276985">
                <a:moveTo>
                  <a:pt x="1152583" y="94977"/>
                </a:moveTo>
                <a:lnTo>
                  <a:pt x="1108819" y="94977"/>
                </a:lnTo>
                <a:lnTo>
                  <a:pt x="1092022" y="109404"/>
                </a:lnTo>
                <a:lnTo>
                  <a:pt x="1070685" y="122107"/>
                </a:lnTo>
                <a:lnTo>
                  <a:pt x="1044626" y="132921"/>
                </a:lnTo>
                <a:lnTo>
                  <a:pt x="1013668" y="141684"/>
                </a:lnTo>
                <a:lnTo>
                  <a:pt x="1026864" y="171896"/>
                </a:lnTo>
                <a:lnTo>
                  <a:pt x="1079959" y="154441"/>
                </a:lnTo>
                <a:lnTo>
                  <a:pt x="1121462" y="129685"/>
                </a:lnTo>
                <a:lnTo>
                  <a:pt x="1151280" y="97787"/>
                </a:lnTo>
                <a:lnTo>
                  <a:pt x="1152583" y="94977"/>
                </a:lnTo>
                <a:close/>
              </a:path>
              <a:path extrusionOk="0" h="314325" w="1276985">
                <a:moveTo>
                  <a:pt x="1175494" y="13196"/>
                </a:moveTo>
                <a:lnTo>
                  <a:pt x="1028600" y="13196"/>
                </a:lnTo>
                <a:lnTo>
                  <a:pt x="1028600" y="43408"/>
                </a:lnTo>
                <a:lnTo>
                  <a:pt x="1133474" y="43408"/>
                </a:lnTo>
                <a:lnTo>
                  <a:pt x="1132606" y="51568"/>
                </a:lnTo>
                <a:lnTo>
                  <a:pt x="1130523" y="59382"/>
                </a:lnTo>
                <a:lnTo>
                  <a:pt x="1127397" y="66848"/>
                </a:lnTo>
                <a:lnTo>
                  <a:pt x="1012626" y="70842"/>
                </a:lnTo>
                <a:lnTo>
                  <a:pt x="1018530" y="101401"/>
                </a:lnTo>
                <a:lnTo>
                  <a:pt x="1108819" y="94977"/>
                </a:lnTo>
                <a:lnTo>
                  <a:pt x="1152583" y="94977"/>
                </a:lnTo>
                <a:lnTo>
                  <a:pt x="1169321" y="58904"/>
                </a:lnTo>
                <a:lnTo>
                  <a:pt x="1175494" y="13196"/>
                </a:lnTo>
                <a:close/>
              </a:path>
              <a:path extrusionOk="0" h="314325" w="1276985">
                <a:moveTo>
                  <a:pt x="1267519" y="176063"/>
                </a:moveTo>
                <a:lnTo>
                  <a:pt x="1059854" y="176063"/>
                </a:lnTo>
                <a:lnTo>
                  <a:pt x="1059854" y="205928"/>
                </a:lnTo>
                <a:lnTo>
                  <a:pt x="1230014" y="205928"/>
                </a:lnTo>
                <a:lnTo>
                  <a:pt x="1230014" y="228500"/>
                </a:lnTo>
                <a:lnTo>
                  <a:pt x="1060201" y="228500"/>
                </a:lnTo>
                <a:lnTo>
                  <a:pt x="1060201" y="311150"/>
                </a:lnTo>
                <a:lnTo>
                  <a:pt x="1276895" y="311150"/>
                </a:lnTo>
                <a:lnTo>
                  <a:pt x="1276895" y="281285"/>
                </a:lnTo>
                <a:lnTo>
                  <a:pt x="1098401" y="281285"/>
                </a:lnTo>
                <a:lnTo>
                  <a:pt x="1098401" y="256282"/>
                </a:lnTo>
                <a:lnTo>
                  <a:pt x="1267519" y="256282"/>
                </a:lnTo>
                <a:lnTo>
                  <a:pt x="1267519" y="1760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8"/>
          <p:cNvSpPr txBox="1"/>
          <p:nvPr/>
        </p:nvSpPr>
        <p:spPr>
          <a:xfrm>
            <a:off x="6827157" y="1351232"/>
            <a:ext cx="6525970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캐릭터 구현 - </a:t>
            </a:r>
            <a:r>
              <a:rPr b="0" i="1" lang="ko" sz="80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겐지</a:t>
            </a:r>
            <a:endParaRPr b="0" i="1" sz="8000" u="none" cap="none" strike="noStrik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8"/>
          <p:cNvSpPr txBox="1"/>
          <p:nvPr/>
        </p:nvSpPr>
        <p:spPr>
          <a:xfrm>
            <a:off x="5634136" y="4239801"/>
            <a:ext cx="3454400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근접 공격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이단 점프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 공격 1 – 표창 연속 던지기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일반 공격 2 – 표창 흩뿌리기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스킬 1 – 질풍참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스킬 2 – 튕겨내기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궁극기 - 용검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8"/>
          <p:cNvPicPr preferRelativeResize="0"/>
          <p:nvPr/>
        </p:nvPicPr>
        <p:blipFill rotWithShape="1">
          <a:blip r:embed="rId4">
            <a:alphaModFix/>
          </a:blip>
          <a:srcRect b="0" l="108" r="98" t="0"/>
          <a:stretch/>
        </p:blipFill>
        <p:spPr>
          <a:xfrm>
            <a:off x="10516559" y="3264293"/>
            <a:ext cx="4380284" cy="2469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8"/>
          <p:cNvPicPr preferRelativeResize="0"/>
          <p:nvPr/>
        </p:nvPicPr>
        <p:blipFill rotWithShape="1">
          <a:blip r:embed="rId5">
            <a:alphaModFix/>
          </a:blip>
          <a:srcRect b="0" l="108" r="98" t="0"/>
          <a:stretch/>
        </p:blipFill>
        <p:spPr>
          <a:xfrm>
            <a:off x="10587424" y="6179146"/>
            <a:ext cx="4402461" cy="2481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/>
          <p:nvPr/>
        </p:nvSpPr>
        <p:spPr>
          <a:xfrm>
            <a:off x="316729" y="3294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141081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6699948" y="3720250"/>
            <a:ext cx="2606675" cy="314325"/>
          </a:xfrm>
          <a:custGeom>
            <a:rect b="b" l="l" r="r" t="t"/>
            <a:pathLst>
              <a:path extrusionOk="0" h="314325" w="2606675">
                <a:moveTo>
                  <a:pt x="258018" y="85774"/>
                </a:moveTo>
                <a:lnTo>
                  <a:pt x="27433" y="85774"/>
                </a:lnTo>
                <a:lnTo>
                  <a:pt x="27433" y="114944"/>
                </a:lnTo>
                <a:lnTo>
                  <a:pt x="258018" y="114944"/>
                </a:lnTo>
                <a:lnTo>
                  <a:pt x="258018" y="85774"/>
                </a:lnTo>
                <a:close/>
              </a:path>
              <a:path extrusionOk="0" h="314325" w="2606675">
                <a:moveTo>
                  <a:pt x="107305" y="38199"/>
                </a:moveTo>
                <a:lnTo>
                  <a:pt x="68758" y="38199"/>
                </a:lnTo>
                <a:lnTo>
                  <a:pt x="68758" y="85774"/>
                </a:lnTo>
                <a:lnTo>
                  <a:pt x="107305" y="85774"/>
                </a:lnTo>
                <a:lnTo>
                  <a:pt x="107305" y="38199"/>
                </a:lnTo>
                <a:close/>
              </a:path>
              <a:path extrusionOk="0" h="314325" w="2606675">
                <a:moveTo>
                  <a:pt x="216693" y="38199"/>
                </a:moveTo>
                <a:lnTo>
                  <a:pt x="177799" y="38199"/>
                </a:lnTo>
                <a:lnTo>
                  <a:pt x="177799" y="85774"/>
                </a:lnTo>
                <a:lnTo>
                  <a:pt x="216693" y="85774"/>
                </a:lnTo>
                <a:lnTo>
                  <a:pt x="216693" y="38199"/>
                </a:lnTo>
                <a:close/>
              </a:path>
              <a:path extrusionOk="0" h="314325" w="2606675">
                <a:moveTo>
                  <a:pt x="259754" y="9028"/>
                </a:moveTo>
                <a:lnTo>
                  <a:pt x="25697" y="9028"/>
                </a:lnTo>
                <a:lnTo>
                  <a:pt x="25697" y="38199"/>
                </a:lnTo>
                <a:lnTo>
                  <a:pt x="259754" y="38199"/>
                </a:lnTo>
                <a:lnTo>
                  <a:pt x="259754" y="9028"/>
                </a:lnTo>
                <a:close/>
              </a:path>
              <a:path extrusionOk="0" h="314325" w="2606675">
                <a:moveTo>
                  <a:pt x="286146" y="134739"/>
                </a:moveTo>
                <a:lnTo>
                  <a:pt x="0" y="134739"/>
                </a:lnTo>
                <a:lnTo>
                  <a:pt x="0" y="165298"/>
                </a:lnTo>
                <a:lnTo>
                  <a:pt x="286146" y="165298"/>
                </a:lnTo>
                <a:lnTo>
                  <a:pt x="286146" y="134739"/>
                </a:lnTo>
                <a:close/>
              </a:path>
              <a:path extrusionOk="0" h="314325" w="2606675">
                <a:moveTo>
                  <a:pt x="250378" y="186481"/>
                </a:moveTo>
                <a:lnTo>
                  <a:pt x="33684" y="186481"/>
                </a:lnTo>
                <a:lnTo>
                  <a:pt x="33684" y="214610"/>
                </a:lnTo>
                <a:lnTo>
                  <a:pt x="212526" y="214610"/>
                </a:lnTo>
                <a:lnTo>
                  <a:pt x="212526" y="234404"/>
                </a:lnTo>
                <a:lnTo>
                  <a:pt x="34032" y="234404"/>
                </a:lnTo>
                <a:lnTo>
                  <a:pt x="34032" y="311150"/>
                </a:lnTo>
                <a:lnTo>
                  <a:pt x="259060" y="311150"/>
                </a:lnTo>
                <a:lnTo>
                  <a:pt x="259060" y="282326"/>
                </a:lnTo>
                <a:lnTo>
                  <a:pt x="71883" y="282326"/>
                </a:lnTo>
                <a:lnTo>
                  <a:pt x="71883" y="261143"/>
                </a:lnTo>
                <a:lnTo>
                  <a:pt x="250378" y="261143"/>
                </a:lnTo>
                <a:lnTo>
                  <a:pt x="250378" y="186481"/>
                </a:lnTo>
                <a:close/>
              </a:path>
              <a:path extrusionOk="0" h="314325" w="2606675">
                <a:moveTo>
                  <a:pt x="512911" y="6598"/>
                </a:moveTo>
                <a:lnTo>
                  <a:pt x="476448" y="6598"/>
                </a:lnTo>
                <a:lnTo>
                  <a:pt x="476448" y="109041"/>
                </a:lnTo>
                <a:lnTo>
                  <a:pt x="442069" y="109041"/>
                </a:lnTo>
                <a:lnTo>
                  <a:pt x="442069" y="140642"/>
                </a:lnTo>
                <a:lnTo>
                  <a:pt x="476448" y="140642"/>
                </a:lnTo>
                <a:lnTo>
                  <a:pt x="476448" y="297953"/>
                </a:lnTo>
                <a:lnTo>
                  <a:pt x="512911" y="297953"/>
                </a:lnTo>
                <a:lnTo>
                  <a:pt x="512911" y="6598"/>
                </a:lnTo>
                <a:close/>
              </a:path>
              <a:path extrusionOk="0" h="314325" w="2606675">
                <a:moveTo>
                  <a:pt x="428178" y="32642"/>
                </a:moveTo>
                <a:lnTo>
                  <a:pt x="316358" y="32642"/>
                </a:lnTo>
                <a:lnTo>
                  <a:pt x="316358" y="63549"/>
                </a:lnTo>
                <a:lnTo>
                  <a:pt x="391021" y="63549"/>
                </a:lnTo>
                <a:lnTo>
                  <a:pt x="391021" y="117375"/>
                </a:lnTo>
                <a:lnTo>
                  <a:pt x="316706" y="117375"/>
                </a:lnTo>
                <a:lnTo>
                  <a:pt x="316706" y="238918"/>
                </a:lnTo>
                <a:lnTo>
                  <a:pt x="338583" y="238918"/>
                </a:lnTo>
                <a:lnTo>
                  <a:pt x="367564" y="238587"/>
                </a:lnTo>
                <a:lnTo>
                  <a:pt x="396056" y="237442"/>
                </a:lnTo>
                <a:lnTo>
                  <a:pt x="425069" y="234865"/>
                </a:lnTo>
                <a:lnTo>
                  <a:pt x="455612" y="230237"/>
                </a:lnTo>
                <a:lnTo>
                  <a:pt x="453294" y="206796"/>
                </a:lnTo>
                <a:lnTo>
                  <a:pt x="353863" y="206796"/>
                </a:lnTo>
                <a:lnTo>
                  <a:pt x="353863" y="147935"/>
                </a:lnTo>
                <a:lnTo>
                  <a:pt x="428178" y="147935"/>
                </a:lnTo>
                <a:lnTo>
                  <a:pt x="428178" y="32642"/>
                </a:lnTo>
                <a:close/>
              </a:path>
              <a:path extrusionOk="0" h="314325" w="2606675">
                <a:moveTo>
                  <a:pt x="452487" y="198635"/>
                </a:moveTo>
                <a:lnTo>
                  <a:pt x="426602" y="202572"/>
                </a:lnTo>
                <a:lnTo>
                  <a:pt x="401938" y="204995"/>
                </a:lnTo>
                <a:lnTo>
                  <a:pt x="377892" y="206278"/>
                </a:lnTo>
                <a:lnTo>
                  <a:pt x="353863" y="206796"/>
                </a:lnTo>
                <a:lnTo>
                  <a:pt x="453294" y="206796"/>
                </a:lnTo>
                <a:lnTo>
                  <a:pt x="452487" y="198635"/>
                </a:lnTo>
                <a:close/>
              </a:path>
              <a:path extrusionOk="0" h="314325" w="2606675">
                <a:moveTo>
                  <a:pt x="577502" y="0"/>
                </a:moveTo>
                <a:lnTo>
                  <a:pt x="540692" y="0"/>
                </a:lnTo>
                <a:lnTo>
                  <a:pt x="540692" y="313928"/>
                </a:lnTo>
                <a:lnTo>
                  <a:pt x="577502" y="313928"/>
                </a:lnTo>
                <a:lnTo>
                  <a:pt x="577502" y="0"/>
                </a:lnTo>
                <a:close/>
              </a:path>
              <a:path extrusionOk="0" h="314325" w="2606675">
                <a:moveTo>
                  <a:pt x="875803" y="0"/>
                </a:moveTo>
                <a:lnTo>
                  <a:pt x="836910" y="0"/>
                </a:lnTo>
                <a:lnTo>
                  <a:pt x="836910" y="314275"/>
                </a:lnTo>
                <a:lnTo>
                  <a:pt x="875803" y="314275"/>
                </a:lnTo>
                <a:lnTo>
                  <a:pt x="875803" y="0"/>
                </a:lnTo>
                <a:close/>
              </a:path>
              <a:path extrusionOk="0" h="314325" w="2606675">
                <a:moveTo>
                  <a:pt x="706685" y="22919"/>
                </a:moveTo>
                <a:lnTo>
                  <a:pt x="673784" y="30705"/>
                </a:lnTo>
                <a:lnTo>
                  <a:pt x="647802" y="52914"/>
                </a:lnTo>
                <a:lnTo>
                  <a:pt x="630772" y="87820"/>
                </a:lnTo>
                <a:lnTo>
                  <a:pt x="624730" y="133697"/>
                </a:lnTo>
                <a:lnTo>
                  <a:pt x="630772" y="179848"/>
                </a:lnTo>
                <a:lnTo>
                  <a:pt x="647802" y="214848"/>
                </a:lnTo>
                <a:lnTo>
                  <a:pt x="673784" y="237054"/>
                </a:lnTo>
                <a:lnTo>
                  <a:pt x="706685" y="244822"/>
                </a:lnTo>
                <a:lnTo>
                  <a:pt x="739317" y="237054"/>
                </a:lnTo>
                <a:lnTo>
                  <a:pt x="765243" y="214848"/>
                </a:lnTo>
                <a:lnTo>
                  <a:pt x="767570" y="210095"/>
                </a:lnTo>
                <a:lnTo>
                  <a:pt x="706685" y="210095"/>
                </a:lnTo>
                <a:lnTo>
                  <a:pt x="688478" y="204873"/>
                </a:lnTo>
                <a:lnTo>
                  <a:pt x="674324" y="189932"/>
                </a:lnTo>
                <a:lnTo>
                  <a:pt x="665152" y="165973"/>
                </a:lnTo>
                <a:lnTo>
                  <a:pt x="661888" y="133697"/>
                </a:lnTo>
                <a:lnTo>
                  <a:pt x="665152" y="101596"/>
                </a:lnTo>
                <a:lnTo>
                  <a:pt x="674324" y="77700"/>
                </a:lnTo>
                <a:lnTo>
                  <a:pt x="688478" y="62789"/>
                </a:lnTo>
                <a:lnTo>
                  <a:pt x="706685" y="57646"/>
                </a:lnTo>
                <a:lnTo>
                  <a:pt x="767565" y="57646"/>
                </a:lnTo>
                <a:lnTo>
                  <a:pt x="765243" y="52914"/>
                </a:lnTo>
                <a:lnTo>
                  <a:pt x="739317" y="30705"/>
                </a:lnTo>
                <a:lnTo>
                  <a:pt x="706685" y="22919"/>
                </a:lnTo>
                <a:close/>
              </a:path>
              <a:path extrusionOk="0" h="314325" w="2606675">
                <a:moveTo>
                  <a:pt x="767565" y="57646"/>
                </a:moveTo>
                <a:lnTo>
                  <a:pt x="706685" y="57646"/>
                </a:lnTo>
                <a:lnTo>
                  <a:pt x="724765" y="62789"/>
                </a:lnTo>
                <a:lnTo>
                  <a:pt x="738807" y="77700"/>
                </a:lnTo>
                <a:lnTo>
                  <a:pt x="747901" y="101596"/>
                </a:lnTo>
                <a:lnTo>
                  <a:pt x="751135" y="133697"/>
                </a:lnTo>
                <a:lnTo>
                  <a:pt x="747901" y="165973"/>
                </a:lnTo>
                <a:lnTo>
                  <a:pt x="738807" y="189932"/>
                </a:lnTo>
                <a:lnTo>
                  <a:pt x="724765" y="204873"/>
                </a:lnTo>
                <a:lnTo>
                  <a:pt x="706685" y="210095"/>
                </a:lnTo>
                <a:lnTo>
                  <a:pt x="767570" y="210095"/>
                </a:lnTo>
                <a:lnTo>
                  <a:pt x="782378" y="179848"/>
                </a:lnTo>
                <a:lnTo>
                  <a:pt x="788640" y="133697"/>
                </a:lnTo>
                <a:lnTo>
                  <a:pt x="782378" y="87820"/>
                </a:lnTo>
                <a:lnTo>
                  <a:pt x="767565" y="57646"/>
                </a:lnTo>
                <a:close/>
              </a:path>
              <a:path extrusionOk="0" h="314325" w="2606675">
                <a:moveTo>
                  <a:pt x="1185217" y="146893"/>
                </a:moveTo>
                <a:lnTo>
                  <a:pt x="1147018" y="146893"/>
                </a:lnTo>
                <a:lnTo>
                  <a:pt x="1147018" y="314275"/>
                </a:lnTo>
                <a:lnTo>
                  <a:pt x="1185217" y="314275"/>
                </a:lnTo>
                <a:lnTo>
                  <a:pt x="1185217" y="146893"/>
                </a:lnTo>
                <a:close/>
              </a:path>
              <a:path extrusionOk="0" h="314325" w="2606675">
                <a:moveTo>
                  <a:pt x="1007764" y="22919"/>
                </a:moveTo>
                <a:lnTo>
                  <a:pt x="975227" y="30705"/>
                </a:lnTo>
                <a:lnTo>
                  <a:pt x="949706" y="52914"/>
                </a:lnTo>
                <a:lnTo>
                  <a:pt x="933072" y="87820"/>
                </a:lnTo>
                <a:lnTo>
                  <a:pt x="927199" y="133697"/>
                </a:lnTo>
                <a:lnTo>
                  <a:pt x="933072" y="179848"/>
                </a:lnTo>
                <a:lnTo>
                  <a:pt x="949706" y="214848"/>
                </a:lnTo>
                <a:lnTo>
                  <a:pt x="975227" y="237054"/>
                </a:lnTo>
                <a:lnTo>
                  <a:pt x="1007764" y="244822"/>
                </a:lnTo>
                <a:lnTo>
                  <a:pt x="1038017" y="238042"/>
                </a:lnTo>
                <a:lnTo>
                  <a:pt x="1062394" y="218582"/>
                </a:lnTo>
                <a:lnTo>
                  <a:pt x="1067070" y="210095"/>
                </a:lnTo>
                <a:lnTo>
                  <a:pt x="1007764" y="210095"/>
                </a:lnTo>
                <a:lnTo>
                  <a:pt x="990043" y="204873"/>
                </a:lnTo>
                <a:lnTo>
                  <a:pt x="976293" y="189932"/>
                </a:lnTo>
                <a:lnTo>
                  <a:pt x="967427" y="165973"/>
                </a:lnTo>
                <a:lnTo>
                  <a:pt x="964356" y="133697"/>
                </a:lnTo>
                <a:lnTo>
                  <a:pt x="967427" y="101596"/>
                </a:lnTo>
                <a:lnTo>
                  <a:pt x="976293" y="77700"/>
                </a:lnTo>
                <a:lnTo>
                  <a:pt x="990043" y="62789"/>
                </a:lnTo>
                <a:lnTo>
                  <a:pt x="1007764" y="57646"/>
                </a:lnTo>
                <a:lnTo>
                  <a:pt x="1067012" y="57646"/>
                </a:lnTo>
                <a:lnTo>
                  <a:pt x="1061243" y="47792"/>
                </a:lnTo>
                <a:lnTo>
                  <a:pt x="1037255" y="29349"/>
                </a:lnTo>
                <a:lnTo>
                  <a:pt x="1007764" y="22919"/>
                </a:lnTo>
                <a:close/>
              </a:path>
              <a:path extrusionOk="0" h="314325" w="2606675">
                <a:moveTo>
                  <a:pt x="1067012" y="57646"/>
                </a:moveTo>
                <a:lnTo>
                  <a:pt x="1007764" y="57646"/>
                </a:lnTo>
                <a:lnTo>
                  <a:pt x="1025564" y="62789"/>
                </a:lnTo>
                <a:lnTo>
                  <a:pt x="1039344" y="77700"/>
                </a:lnTo>
                <a:lnTo>
                  <a:pt x="1048272" y="101596"/>
                </a:lnTo>
                <a:lnTo>
                  <a:pt x="1051520" y="133697"/>
                </a:lnTo>
                <a:lnTo>
                  <a:pt x="1048272" y="165973"/>
                </a:lnTo>
                <a:lnTo>
                  <a:pt x="1039344" y="189932"/>
                </a:lnTo>
                <a:lnTo>
                  <a:pt x="1025564" y="204873"/>
                </a:lnTo>
                <a:lnTo>
                  <a:pt x="1007764" y="210095"/>
                </a:lnTo>
                <a:lnTo>
                  <a:pt x="1067070" y="210095"/>
                </a:lnTo>
                <a:lnTo>
                  <a:pt x="1079380" y="187759"/>
                </a:lnTo>
                <a:lnTo>
                  <a:pt x="1087462" y="146893"/>
                </a:lnTo>
                <a:lnTo>
                  <a:pt x="1185217" y="146893"/>
                </a:lnTo>
                <a:lnTo>
                  <a:pt x="1185217" y="115639"/>
                </a:lnTo>
                <a:lnTo>
                  <a:pt x="1087115" y="115639"/>
                </a:lnTo>
                <a:lnTo>
                  <a:pt x="1078330" y="76979"/>
                </a:lnTo>
                <a:lnTo>
                  <a:pt x="1067012" y="57646"/>
                </a:lnTo>
                <a:close/>
              </a:path>
              <a:path extrusionOk="0" h="314325" w="2606675">
                <a:moveTo>
                  <a:pt x="1185217" y="0"/>
                </a:moveTo>
                <a:lnTo>
                  <a:pt x="1147018" y="0"/>
                </a:lnTo>
                <a:lnTo>
                  <a:pt x="1147018" y="115639"/>
                </a:lnTo>
                <a:lnTo>
                  <a:pt x="1185217" y="115639"/>
                </a:lnTo>
                <a:lnTo>
                  <a:pt x="1185217" y="0"/>
                </a:lnTo>
                <a:close/>
              </a:path>
              <a:path extrusionOk="0" h="314325" w="2606675">
                <a:moveTo>
                  <a:pt x="1575891" y="0"/>
                </a:moveTo>
                <a:lnTo>
                  <a:pt x="1536997" y="0"/>
                </a:lnTo>
                <a:lnTo>
                  <a:pt x="1536997" y="313928"/>
                </a:lnTo>
                <a:lnTo>
                  <a:pt x="1575891" y="313928"/>
                </a:lnTo>
                <a:lnTo>
                  <a:pt x="1575891" y="0"/>
                </a:lnTo>
                <a:close/>
              </a:path>
              <a:path extrusionOk="0" h="314325" w="2606675">
                <a:moveTo>
                  <a:pt x="1482129" y="33337"/>
                </a:moveTo>
                <a:lnTo>
                  <a:pt x="1331763" y="33337"/>
                </a:lnTo>
                <a:lnTo>
                  <a:pt x="1331763" y="63896"/>
                </a:lnTo>
                <a:lnTo>
                  <a:pt x="1442888" y="63896"/>
                </a:lnTo>
                <a:lnTo>
                  <a:pt x="1431673" y="114065"/>
                </a:lnTo>
                <a:lnTo>
                  <a:pt x="1407597" y="157788"/>
                </a:lnTo>
                <a:lnTo>
                  <a:pt x="1369393" y="195456"/>
                </a:lnTo>
                <a:lnTo>
                  <a:pt x="1315789" y="227458"/>
                </a:lnTo>
                <a:lnTo>
                  <a:pt x="1335930" y="258365"/>
                </a:lnTo>
                <a:lnTo>
                  <a:pt x="1384923" y="230036"/>
                </a:lnTo>
                <a:lnTo>
                  <a:pt x="1422682" y="197555"/>
                </a:lnTo>
                <a:lnTo>
                  <a:pt x="1450246" y="161283"/>
                </a:lnTo>
                <a:lnTo>
                  <a:pt x="1468650" y="121581"/>
                </a:lnTo>
                <a:lnTo>
                  <a:pt x="1478932" y="78812"/>
                </a:lnTo>
                <a:lnTo>
                  <a:pt x="1482129" y="33337"/>
                </a:lnTo>
                <a:close/>
              </a:path>
              <a:path extrusionOk="0" h="314325" w="2606675">
                <a:moveTo>
                  <a:pt x="1907182" y="168076"/>
                </a:moveTo>
                <a:lnTo>
                  <a:pt x="1621035" y="168076"/>
                </a:lnTo>
                <a:lnTo>
                  <a:pt x="1621035" y="199330"/>
                </a:lnTo>
                <a:lnTo>
                  <a:pt x="1907182" y="199330"/>
                </a:lnTo>
                <a:lnTo>
                  <a:pt x="1907182" y="168076"/>
                </a:lnTo>
                <a:close/>
              </a:path>
              <a:path extrusionOk="0" h="314325" w="2606675">
                <a:moveTo>
                  <a:pt x="1783208" y="139253"/>
                </a:moveTo>
                <a:lnTo>
                  <a:pt x="1744315" y="139253"/>
                </a:lnTo>
                <a:lnTo>
                  <a:pt x="1744315" y="168076"/>
                </a:lnTo>
                <a:lnTo>
                  <a:pt x="1783208" y="168076"/>
                </a:lnTo>
                <a:lnTo>
                  <a:pt x="1783208" y="139253"/>
                </a:lnTo>
                <a:close/>
              </a:path>
              <a:path extrusionOk="0" h="314325" w="2606675">
                <a:moveTo>
                  <a:pt x="1696392" y="11807"/>
                </a:moveTo>
                <a:lnTo>
                  <a:pt x="1658193" y="11807"/>
                </a:lnTo>
                <a:lnTo>
                  <a:pt x="1658193" y="139253"/>
                </a:lnTo>
                <a:lnTo>
                  <a:pt x="1870025" y="139253"/>
                </a:lnTo>
                <a:lnTo>
                  <a:pt x="1870025" y="108346"/>
                </a:lnTo>
                <a:lnTo>
                  <a:pt x="1696392" y="108346"/>
                </a:lnTo>
                <a:lnTo>
                  <a:pt x="1696392" y="75703"/>
                </a:lnTo>
                <a:lnTo>
                  <a:pt x="1870025" y="75703"/>
                </a:lnTo>
                <a:lnTo>
                  <a:pt x="1870025" y="45839"/>
                </a:lnTo>
                <a:lnTo>
                  <a:pt x="1696392" y="45839"/>
                </a:lnTo>
                <a:lnTo>
                  <a:pt x="1696392" y="11807"/>
                </a:lnTo>
                <a:close/>
              </a:path>
              <a:path extrusionOk="0" h="314325" w="2606675">
                <a:moveTo>
                  <a:pt x="1870025" y="75703"/>
                </a:moveTo>
                <a:lnTo>
                  <a:pt x="1831826" y="75703"/>
                </a:lnTo>
                <a:lnTo>
                  <a:pt x="1831826" y="108346"/>
                </a:lnTo>
                <a:lnTo>
                  <a:pt x="1870025" y="108346"/>
                </a:lnTo>
                <a:lnTo>
                  <a:pt x="1870025" y="75703"/>
                </a:lnTo>
                <a:close/>
              </a:path>
              <a:path extrusionOk="0" h="314325" w="2606675">
                <a:moveTo>
                  <a:pt x="1870025" y="11807"/>
                </a:moveTo>
                <a:lnTo>
                  <a:pt x="1831826" y="11807"/>
                </a:lnTo>
                <a:lnTo>
                  <a:pt x="1831826" y="45839"/>
                </a:lnTo>
                <a:lnTo>
                  <a:pt x="1870025" y="45839"/>
                </a:lnTo>
                <a:lnTo>
                  <a:pt x="1870025" y="11807"/>
                </a:lnTo>
                <a:close/>
              </a:path>
              <a:path extrusionOk="0" h="314325" w="2606675">
                <a:moveTo>
                  <a:pt x="1695003" y="219471"/>
                </a:moveTo>
                <a:lnTo>
                  <a:pt x="1656457" y="219471"/>
                </a:lnTo>
                <a:lnTo>
                  <a:pt x="1656457" y="307677"/>
                </a:lnTo>
                <a:lnTo>
                  <a:pt x="1874887" y="307677"/>
                </a:lnTo>
                <a:lnTo>
                  <a:pt x="1874887" y="276423"/>
                </a:lnTo>
                <a:lnTo>
                  <a:pt x="1695003" y="276423"/>
                </a:lnTo>
                <a:lnTo>
                  <a:pt x="1695003" y="219471"/>
                </a:lnTo>
                <a:close/>
              </a:path>
              <a:path extrusionOk="0" h="314325" w="2606675">
                <a:moveTo>
                  <a:pt x="2274937" y="0"/>
                </a:moveTo>
                <a:lnTo>
                  <a:pt x="2236043" y="0"/>
                </a:lnTo>
                <a:lnTo>
                  <a:pt x="2236043" y="313928"/>
                </a:lnTo>
                <a:lnTo>
                  <a:pt x="2274937" y="313928"/>
                </a:lnTo>
                <a:lnTo>
                  <a:pt x="2274937" y="0"/>
                </a:lnTo>
                <a:close/>
              </a:path>
              <a:path extrusionOk="0" h="314325" w="2606675">
                <a:moveTo>
                  <a:pt x="2181175" y="33337"/>
                </a:moveTo>
                <a:lnTo>
                  <a:pt x="2030809" y="33337"/>
                </a:lnTo>
                <a:lnTo>
                  <a:pt x="2030809" y="63896"/>
                </a:lnTo>
                <a:lnTo>
                  <a:pt x="2141934" y="63896"/>
                </a:lnTo>
                <a:lnTo>
                  <a:pt x="2130718" y="114065"/>
                </a:lnTo>
                <a:lnTo>
                  <a:pt x="2106643" y="157788"/>
                </a:lnTo>
                <a:lnTo>
                  <a:pt x="2068438" y="195456"/>
                </a:lnTo>
                <a:lnTo>
                  <a:pt x="2014835" y="227458"/>
                </a:lnTo>
                <a:lnTo>
                  <a:pt x="2034976" y="258365"/>
                </a:lnTo>
                <a:lnTo>
                  <a:pt x="2083969" y="230036"/>
                </a:lnTo>
                <a:lnTo>
                  <a:pt x="2121728" y="197555"/>
                </a:lnTo>
                <a:lnTo>
                  <a:pt x="2149292" y="161283"/>
                </a:lnTo>
                <a:lnTo>
                  <a:pt x="2167696" y="121581"/>
                </a:lnTo>
                <a:lnTo>
                  <a:pt x="2177978" y="78812"/>
                </a:lnTo>
                <a:lnTo>
                  <a:pt x="2181175" y="33337"/>
                </a:lnTo>
                <a:close/>
              </a:path>
              <a:path extrusionOk="0" h="314325" w="2606675">
                <a:moveTo>
                  <a:pt x="2395785" y="5556"/>
                </a:moveTo>
                <a:lnTo>
                  <a:pt x="2357239" y="5556"/>
                </a:lnTo>
                <a:lnTo>
                  <a:pt x="2357239" y="112861"/>
                </a:lnTo>
                <a:lnTo>
                  <a:pt x="2573932" y="112861"/>
                </a:lnTo>
                <a:lnTo>
                  <a:pt x="2573932" y="81607"/>
                </a:lnTo>
                <a:lnTo>
                  <a:pt x="2395785" y="81607"/>
                </a:lnTo>
                <a:lnTo>
                  <a:pt x="2395785" y="5556"/>
                </a:lnTo>
                <a:close/>
              </a:path>
              <a:path extrusionOk="0" h="314325" w="2606675">
                <a:moveTo>
                  <a:pt x="2606575" y="143073"/>
                </a:moveTo>
                <a:lnTo>
                  <a:pt x="2320081" y="143073"/>
                </a:lnTo>
                <a:lnTo>
                  <a:pt x="2320081" y="174327"/>
                </a:lnTo>
                <a:lnTo>
                  <a:pt x="2606575" y="174327"/>
                </a:lnTo>
                <a:lnTo>
                  <a:pt x="2606575" y="143073"/>
                </a:lnTo>
                <a:close/>
              </a:path>
              <a:path extrusionOk="0" h="314325" w="2606675">
                <a:moveTo>
                  <a:pt x="2462807" y="196899"/>
                </a:moveTo>
                <a:lnTo>
                  <a:pt x="2416928" y="200833"/>
                </a:lnTo>
                <a:lnTo>
                  <a:pt x="2382524" y="212092"/>
                </a:lnTo>
                <a:lnTo>
                  <a:pt x="2360915" y="230253"/>
                </a:lnTo>
                <a:lnTo>
                  <a:pt x="2353419" y="254892"/>
                </a:lnTo>
                <a:lnTo>
                  <a:pt x="2360915" y="279429"/>
                </a:lnTo>
                <a:lnTo>
                  <a:pt x="2382524" y="297519"/>
                </a:lnTo>
                <a:lnTo>
                  <a:pt x="2416928" y="308708"/>
                </a:lnTo>
                <a:lnTo>
                  <a:pt x="2462807" y="312539"/>
                </a:lnTo>
                <a:lnTo>
                  <a:pt x="2508334" y="308708"/>
                </a:lnTo>
                <a:lnTo>
                  <a:pt x="2542483" y="297519"/>
                </a:lnTo>
                <a:lnTo>
                  <a:pt x="2559701" y="283021"/>
                </a:lnTo>
                <a:lnTo>
                  <a:pt x="2462807" y="283021"/>
                </a:lnTo>
                <a:lnTo>
                  <a:pt x="2432557" y="281092"/>
                </a:lnTo>
                <a:lnTo>
                  <a:pt x="2410544" y="275663"/>
                </a:lnTo>
                <a:lnTo>
                  <a:pt x="2397125" y="266881"/>
                </a:lnTo>
                <a:lnTo>
                  <a:pt x="2392660" y="254892"/>
                </a:lnTo>
                <a:lnTo>
                  <a:pt x="2397125" y="242738"/>
                </a:lnTo>
                <a:lnTo>
                  <a:pt x="2410544" y="234100"/>
                </a:lnTo>
                <a:lnTo>
                  <a:pt x="2432557" y="228913"/>
                </a:lnTo>
                <a:lnTo>
                  <a:pt x="2462807" y="227111"/>
                </a:lnTo>
                <a:lnTo>
                  <a:pt x="2560251" y="227111"/>
                </a:lnTo>
                <a:lnTo>
                  <a:pt x="2542483" y="212092"/>
                </a:lnTo>
                <a:lnTo>
                  <a:pt x="2508334" y="200833"/>
                </a:lnTo>
                <a:lnTo>
                  <a:pt x="2462807" y="196899"/>
                </a:lnTo>
                <a:close/>
              </a:path>
              <a:path extrusionOk="0" h="314325" w="2606675">
                <a:moveTo>
                  <a:pt x="2560251" y="227111"/>
                </a:moveTo>
                <a:lnTo>
                  <a:pt x="2462807" y="227111"/>
                </a:lnTo>
                <a:lnTo>
                  <a:pt x="2492691" y="228913"/>
                </a:lnTo>
                <a:lnTo>
                  <a:pt x="2514615" y="234100"/>
                </a:lnTo>
                <a:lnTo>
                  <a:pt x="2528172" y="242738"/>
                </a:lnTo>
                <a:lnTo>
                  <a:pt x="2532955" y="254892"/>
                </a:lnTo>
                <a:lnTo>
                  <a:pt x="2528172" y="266881"/>
                </a:lnTo>
                <a:lnTo>
                  <a:pt x="2514615" y="275663"/>
                </a:lnTo>
                <a:lnTo>
                  <a:pt x="2492691" y="281092"/>
                </a:lnTo>
                <a:lnTo>
                  <a:pt x="2462807" y="283021"/>
                </a:lnTo>
                <a:lnTo>
                  <a:pt x="2559701" y="283021"/>
                </a:lnTo>
                <a:lnTo>
                  <a:pt x="2563967" y="279429"/>
                </a:lnTo>
                <a:lnTo>
                  <a:pt x="2571501" y="254892"/>
                </a:lnTo>
                <a:lnTo>
                  <a:pt x="2563967" y="230253"/>
                </a:lnTo>
                <a:lnTo>
                  <a:pt x="2560251" y="2271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4620573" y="936613"/>
            <a:ext cx="7014855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캐릭터 구현 </a:t>
            </a:r>
            <a:r>
              <a:rPr b="0" i="1" lang="ko" sz="8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작업 방식</a:t>
            </a:r>
            <a:endParaRPr b="0" i="1" sz="8000" u="sng" cap="none" strike="noStrik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6699948" y="4242837"/>
            <a:ext cx="34544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기본 동작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1인칭, 3인칭 메시 구분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피격 콜리젼 구성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전투 UI 기능 구현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Enemy와의 상호작용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서버 연결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5474536" y="2847044"/>
            <a:ext cx="4891314" cy="4499428"/>
          </a:xfrm>
          <a:prstGeom prst="ellipse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2166877" y="6923347"/>
            <a:ext cx="1985728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겐지</a:t>
            </a:r>
            <a:endParaRPr b="0" i="1" sz="8000" u="none" cap="none" strike="noStrik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11332171" y="6923347"/>
            <a:ext cx="3148876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rgbClr val="B7CCE4"/>
                </a:solidFill>
                <a:latin typeface="Arial"/>
                <a:ea typeface="Arial"/>
                <a:cs typeface="Arial"/>
                <a:sym typeface="Arial"/>
              </a:rPr>
              <a:t>트레이서</a:t>
            </a:r>
            <a:endParaRPr b="0" i="1" sz="8000" u="none" cap="none" strike="noStrike">
              <a:solidFill>
                <a:srgbClr val="B7CC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10899473" y="5883604"/>
            <a:ext cx="3991260" cy="3573055"/>
          </a:xfrm>
          <a:prstGeom prst="ellipse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164110" y="5883604"/>
            <a:ext cx="3991260" cy="3573055"/>
          </a:xfrm>
          <a:prstGeom prst="ellipse">
            <a:avLst/>
          </a:prstGeom>
          <a:noFill/>
          <a:ln cap="flat" cmpd="sng" w="254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736290"/>
            <a:ext cx="3962400" cy="383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90842" y="7010400"/>
            <a:ext cx="1965158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/>
          <p:nvPr/>
        </p:nvSpPr>
        <p:spPr>
          <a:xfrm rot="-1859808">
            <a:off x="4217074" y="6069676"/>
            <a:ext cx="2082118" cy="78377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 rot="1896867">
            <a:off x="9637276" y="5988866"/>
            <a:ext cx="2082118" cy="783771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25400">
            <a:solidFill>
              <a:srgbClr val="8C3A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4555663" y="5652771"/>
            <a:ext cx="6110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상속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10580717" y="5589503"/>
            <a:ext cx="6601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k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상속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0" cy="10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/>
          <p:nvPr/>
        </p:nvSpPr>
        <p:spPr>
          <a:xfrm>
            <a:off x="316729" y="329432"/>
            <a:ext cx="2617470" cy="311785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9"/>
          <p:cNvSpPr/>
          <p:nvPr/>
        </p:nvSpPr>
        <p:spPr>
          <a:xfrm>
            <a:off x="14108188" y="329432"/>
            <a:ext cx="1763395" cy="311785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9"/>
          <p:cNvSpPr txBox="1"/>
          <p:nvPr/>
        </p:nvSpPr>
        <p:spPr>
          <a:xfrm>
            <a:off x="4465135" y="603537"/>
            <a:ext cx="7325730" cy="14935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1" lang="ko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아트 디자인 </a:t>
            </a:r>
            <a:r>
              <a:rPr b="0" i="1" lang="ko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– 아누비스 신전</a:t>
            </a:r>
            <a:endParaRPr b="0" i="1" sz="5400" u="none" cap="none" strike="noStrik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29"/>
          <p:cNvGrpSpPr/>
          <p:nvPr/>
        </p:nvGrpSpPr>
        <p:grpSpPr>
          <a:xfrm>
            <a:off x="481622" y="2487353"/>
            <a:ext cx="4891314" cy="4499428"/>
            <a:chOff x="481622" y="3354094"/>
            <a:chExt cx="4891314" cy="4499428"/>
          </a:xfrm>
        </p:grpSpPr>
        <p:sp>
          <p:nvSpPr>
            <p:cNvPr id="135" name="Google Shape;135;p29"/>
            <p:cNvSpPr/>
            <p:nvPr/>
          </p:nvSpPr>
          <p:spPr>
            <a:xfrm>
              <a:off x="1899694" y="4477511"/>
              <a:ext cx="577850" cy="314325"/>
            </a:xfrm>
            <a:custGeom>
              <a:rect b="b" l="l" r="r" t="t"/>
              <a:pathLst>
                <a:path extrusionOk="0" h="314325" w="577850">
                  <a:moveTo>
                    <a:pt x="196552" y="6598"/>
                  </a:moveTo>
                  <a:lnTo>
                    <a:pt x="160089" y="6598"/>
                  </a:lnTo>
                  <a:lnTo>
                    <a:pt x="160089" y="109041"/>
                  </a:lnTo>
                  <a:lnTo>
                    <a:pt x="125710" y="109041"/>
                  </a:lnTo>
                  <a:lnTo>
                    <a:pt x="125710" y="140642"/>
                  </a:lnTo>
                  <a:lnTo>
                    <a:pt x="160089" y="140642"/>
                  </a:lnTo>
                  <a:lnTo>
                    <a:pt x="160089" y="297953"/>
                  </a:lnTo>
                  <a:lnTo>
                    <a:pt x="196552" y="297953"/>
                  </a:lnTo>
                  <a:lnTo>
                    <a:pt x="196552" y="6598"/>
                  </a:lnTo>
                  <a:close/>
                </a:path>
                <a:path extrusionOk="0" h="314325" w="577850">
                  <a:moveTo>
                    <a:pt x="111819" y="32642"/>
                  </a:moveTo>
                  <a:lnTo>
                    <a:pt x="0" y="32642"/>
                  </a:lnTo>
                  <a:lnTo>
                    <a:pt x="0" y="63549"/>
                  </a:lnTo>
                  <a:lnTo>
                    <a:pt x="74662" y="63549"/>
                  </a:lnTo>
                  <a:lnTo>
                    <a:pt x="74662" y="117375"/>
                  </a:lnTo>
                  <a:lnTo>
                    <a:pt x="347" y="117375"/>
                  </a:lnTo>
                  <a:lnTo>
                    <a:pt x="347" y="238918"/>
                  </a:lnTo>
                  <a:lnTo>
                    <a:pt x="22225" y="238918"/>
                  </a:lnTo>
                  <a:lnTo>
                    <a:pt x="51205" y="238587"/>
                  </a:lnTo>
                  <a:lnTo>
                    <a:pt x="79697" y="237442"/>
                  </a:lnTo>
                  <a:lnTo>
                    <a:pt x="108710" y="234865"/>
                  </a:lnTo>
                  <a:lnTo>
                    <a:pt x="139253" y="230237"/>
                  </a:lnTo>
                  <a:lnTo>
                    <a:pt x="136935" y="206796"/>
                  </a:lnTo>
                  <a:lnTo>
                    <a:pt x="37504" y="206796"/>
                  </a:lnTo>
                  <a:lnTo>
                    <a:pt x="37504" y="147935"/>
                  </a:lnTo>
                  <a:lnTo>
                    <a:pt x="111819" y="147935"/>
                  </a:lnTo>
                  <a:lnTo>
                    <a:pt x="111819" y="32642"/>
                  </a:lnTo>
                  <a:close/>
                </a:path>
                <a:path extrusionOk="0" h="314325" w="577850">
                  <a:moveTo>
                    <a:pt x="136128" y="198635"/>
                  </a:moveTo>
                  <a:lnTo>
                    <a:pt x="110243" y="202572"/>
                  </a:lnTo>
                  <a:lnTo>
                    <a:pt x="85579" y="204995"/>
                  </a:lnTo>
                  <a:lnTo>
                    <a:pt x="61533" y="206278"/>
                  </a:lnTo>
                  <a:lnTo>
                    <a:pt x="37504" y="206796"/>
                  </a:lnTo>
                  <a:lnTo>
                    <a:pt x="136935" y="206796"/>
                  </a:lnTo>
                  <a:lnTo>
                    <a:pt x="136128" y="198635"/>
                  </a:lnTo>
                  <a:close/>
                </a:path>
                <a:path extrusionOk="0" h="314325" w="577850">
                  <a:moveTo>
                    <a:pt x="261143" y="0"/>
                  </a:moveTo>
                  <a:lnTo>
                    <a:pt x="224333" y="0"/>
                  </a:lnTo>
                  <a:lnTo>
                    <a:pt x="224333" y="313928"/>
                  </a:lnTo>
                  <a:lnTo>
                    <a:pt x="261143" y="313928"/>
                  </a:lnTo>
                  <a:lnTo>
                    <a:pt x="261143" y="0"/>
                  </a:lnTo>
                  <a:close/>
                </a:path>
                <a:path extrusionOk="0" h="314325" w="577850">
                  <a:moveTo>
                    <a:pt x="566737" y="347"/>
                  </a:moveTo>
                  <a:lnTo>
                    <a:pt x="529927" y="347"/>
                  </a:lnTo>
                  <a:lnTo>
                    <a:pt x="529927" y="163562"/>
                  </a:lnTo>
                  <a:lnTo>
                    <a:pt x="566737" y="163562"/>
                  </a:lnTo>
                  <a:lnTo>
                    <a:pt x="566737" y="347"/>
                  </a:lnTo>
                  <a:close/>
                </a:path>
                <a:path extrusionOk="0" h="314325" w="577850">
                  <a:moveTo>
                    <a:pt x="502840" y="98970"/>
                  </a:moveTo>
                  <a:lnTo>
                    <a:pt x="466725" y="98970"/>
                  </a:lnTo>
                  <a:lnTo>
                    <a:pt x="466725" y="161825"/>
                  </a:lnTo>
                  <a:lnTo>
                    <a:pt x="502840" y="161825"/>
                  </a:lnTo>
                  <a:lnTo>
                    <a:pt x="502840" y="98970"/>
                  </a:lnTo>
                  <a:close/>
                </a:path>
                <a:path extrusionOk="0" h="314325" w="577850">
                  <a:moveTo>
                    <a:pt x="346918" y="18057"/>
                  </a:moveTo>
                  <a:lnTo>
                    <a:pt x="310455" y="18057"/>
                  </a:lnTo>
                  <a:lnTo>
                    <a:pt x="310455" y="151407"/>
                  </a:lnTo>
                  <a:lnTo>
                    <a:pt x="434429" y="151407"/>
                  </a:lnTo>
                  <a:lnTo>
                    <a:pt x="434429" y="121542"/>
                  </a:lnTo>
                  <a:lnTo>
                    <a:pt x="346918" y="121542"/>
                  </a:lnTo>
                  <a:lnTo>
                    <a:pt x="346918" y="83691"/>
                  </a:lnTo>
                  <a:lnTo>
                    <a:pt x="502840" y="83691"/>
                  </a:lnTo>
                  <a:lnTo>
                    <a:pt x="502840" y="67716"/>
                  </a:lnTo>
                  <a:lnTo>
                    <a:pt x="434429" y="67716"/>
                  </a:lnTo>
                  <a:lnTo>
                    <a:pt x="434429" y="54867"/>
                  </a:lnTo>
                  <a:lnTo>
                    <a:pt x="346918" y="54867"/>
                  </a:lnTo>
                  <a:lnTo>
                    <a:pt x="346918" y="18057"/>
                  </a:lnTo>
                  <a:close/>
                </a:path>
                <a:path extrusionOk="0" h="314325" w="577850">
                  <a:moveTo>
                    <a:pt x="502840" y="83691"/>
                  </a:moveTo>
                  <a:lnTo>
                    <a:pt x="398660" y="83691"/>
                  </a:lnTo>
                  <a:lnTo>
                    <a:pt x="398660" y="121542"/>
                  </a:lnTo>
                  <a:lnTo>
                    <a:pt x="434429" y="121542"/>
                  </a:lnTo>
                  <a:lnTo>
                    <a:pt x="434429" y="98970"/>
                  </a:lnTo>
                  <a:lnTo>
                    <a:pt x="502840" y="98970"/>
                  </a:lnTo>
                  <a:lnTo>
                    <a:pt x="502840" y="83691"/>
                  </a:lnTo>
                  <a:close/>
                </a:path>
                <a:path extrusionOk="0" h="314325" w="577850">
                  <a:moveTo>
                    <a:pt x="502840" y="6250"/>
                  </a:moveTo>
                  <a:lnTo>
                    <a:pt x="466725" y="6250"/>
                  </a:lnTo>
                  <a:lnTo>
                    <a:pt x="466725" y="67716"/>
                  </a:lnTo>
                  <a:lnTo>
                    <a:pt x="502840" y="67716"/>
                  </a:lnTo>
                  <a:lnTo>
                    <a:pt x="502840" y="6250"/>
                  </a:lnTo>
                  <a:close/>
                </a:path>
                <a:path extrusionOk="0" h="314325" w="577850">
                  <a:moveTo>
                    <a:pt x="434429" y="18057"/>
                  </a:moveTo>
                  <a:lnTo>
                    <a:pt x="398660" y="18057"/>
                  </a:lnTo>
                  <a:lnTo>
                    <a:pt x="398660" y="54867"/>
                  </a:lnTo>
                  <a:lnTo>
                    <a:pt x="434429" y="54867"/>
                  </a:lnTo>
                  <a:lnTo>
                    <a:pt x="434429" y="18057"/>
                  </a:lnTo>
                  <a:close/>
                </a:path>
                <a:path extrusionOk="0" h="314325" w="577850">
                  <a:moveTo>
                    <a:pt x="566737" y="176410"/>
                  </a:moveTo>
                  <a:lnTo>
                    <a:pt x="354210" y="176410"/>
                  </a:lnTo>
                  <a:lnTo>
                    <a:pt x="354210" y="206275"/>
                  </a:lnTo>
                  <a:lnTo>
                    <a:pt x="528191" y="206275"/>
                  </a:lnTo>
                  <a:lnTo>
                    <a:pt x="528191" y="228153"/>
                  </a:lnTo>
                  <a:lnTo>
                    <a:pt x="354558" y="228153"/>
                  </a:lnTo>
                  <a:lnTo>
                    <a:pt x="354558" y="311150"/>
                  </a:lnTo>
                  <a:lnTo>
                    <a:pt x="577850" y="311150"/>
                  </a:lnTo>
                  <a:lnTo>
                    <a:pt x="577850" y="281285"/>
                  </a:lnTo>
                  <a:lnTo>
                    <a:pt x="393451" y="281285"/>
                  </a:lnTo>
                  <a:lnTo>
                    <a:pt x="393451" y="256629"/>
                  </a:lnTo>
                  <a:lnTo>
                    <a:pt x="566737" y="256629"/>
                  </a:lnTo>
                  <a:lnTo>
                    <a:pt x="566737" y="1764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0296" y="5104226"/>
              <a:ext cx="1967805" cy="1560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9"/>
            <p:cNvSpPr/>
            <p:nvPr/>
          </p:nvSpPr>
          <p:spPr>
            <a:xfrm>
              <a:off x="481622" y="3354094"/>
              <a:ext cx="4891314" cy="4499428"/>
            </a:xfrm>
            <a:prstGeom prst="ellipse">
              <a:avLst/>
            </a:prstGeom>
            <a:noFill/>
            <a:ln cap="flat" cmpd="sng" w="25400">
              <a:solidFill>
                <a:srgbClr val="9537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8" name="Google Shape;13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622" y="7285708"/>
            <a:ext cx="4891314" cy="271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21484" y="6359233"/>
            <a:ext cx="4613809" cy="3645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1135734118672498717/1142769335883014175/image.png" id="140" name="Google Shape;14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45132" y="2282250"/>
            <a:ext cx="4390161" cy="1955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1135734118672498717/1141957918544109628/IMG_3669.png" id="141" name="Google Shape;141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0526" y="4371042"/>
            <a:ext cx="2229470" cy="185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1135734118672498717/1141959368804417646/image.png" id="142" name="Google Shape;142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647102" y="4371042"/>
            <a:ext cx="3010576" cy="185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1135734118672498717/1141961222120550501/image.png" id="143" name="Google Shape;143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0394" y="2271913"/>
            <a:ext cx="2561724" cy="19678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.discordapp.com/attachments/1135734118672498717/1141956030671093800/image.png" id="144" name="Google Shape;144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97694" y="2282250"/>
            <a:ext cx="1978415" cy="19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55284" y="6359233"/>
            <a:ext cx="4224030" cy="3637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7621a10d80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6256001" cy="1056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7621a10d80_0_19"/>
          <p:cNvSpPr/>
          <p:nvPr/>
        </p:nvSpPr>
        <p:spPr>
          <a:xfrm>
            <a:off x="316729" y="329432"/>
            <a:ext cx="2617470" cy="311784"/>
          </a:xfrm>
          <a:custGeom>
            <a:rect b="b" l="l" r="r" t="t"/>
            <a:pathLst>
              <a:path extrusionOk="0" h="311784" w="261747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extrusionOk="0" h="311784" w="261747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extrusionOk="0" h="311784" w="261747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extrusionOk="0" h="311784" w="261747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extrusionOk="0" h="311784" w="261747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extrusionOk="0" h="311784" w="261747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extrusionOk="0" h="311784" w="261747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extrusionOk="0" h="311784" w="261747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extrusionOk="0" h="311784" w="261747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extrusionOk="0" h="311784" w="261747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extrusionOk="0" h="311784" w="261747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extrusionOk="0" h="311784" w="261747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extrusionOk="0" h="311784" w="261747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extrusionOk="0" h="311784" w="261747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extrusionOk="0" h="311784" w="261747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extrusionOk="0" h="311784" w="261747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extrusionOk="0" h="311784" w="261747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extrusionOk="0" h="311784" w="261747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extrusionOk="0" h="311784" w="261747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extrusionOk="0" h="311784" w="261747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extrusionOk="0" h="311784" w="261747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extrusionOk="0" h="311784" w="261747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extrusionOk="0" h="311784" w="261747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extrusionOk="0" h="311784" w="261747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extrusionOk="0" h="311784" w="261747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extrusionOk="0" h="311784" w="261747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extrusionOk="0" h="311784" w="261747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extrusionOk="0" h="311784" w="261747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extrusionOk="0" h="311784" w="261747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extrusionOk="0" h="311784" w="261747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extrusionOk="0" h="311784" w="261747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extrusionOk="0" h="311784" w="261747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extrusionOk="0" h="311784" w="261747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extrusionOk="0" h="311784" w="261747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extrusionOk="0" h="311784" w="261747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extrusionOk="0" h="311784" w="261747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extrusionOk="0" h="311784" w="261747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extrusionOk="0" h="311784" w="261747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27621a10d80_0_19"/>
          <p:cNvSpPr/>
          <p:nvPr/>
        </p:nvSpPr>
        <p:spPr>
          <a:xfrm>
            <a:off x="14108188" y="329432"/>
            <a:ext cx="1763394" cy="311784"/>
          </a:xfrm>
          <a:custGeom>
            <a:rect b="b" l="l" r="r" t="t"/>
            <a:pathLst>
              <a:path extrusionOk="0" h="311784" w="1763394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extrusionOk="0" h="311784" w="1763394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extrusionOk="0" h="311784" w="1763394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extrusionOk="0" h="311784" w="1763394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extrusionOk="0" h="311784" w="1763394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extrusionOk="0" h="311784" w="1763394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extrusionOk="0" h="311784" w="1763394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extrusionOk="0" h="311784" w="1763394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extrusionOk="0" h="311784" w="1763394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extrusionOk="0" h="311784" w="1763394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extrusionOk="0" h="311784" w="1763394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extrusionOk="0" h="311784" w="1763394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extrusionOk="0" h="311784" w="1763394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extrusionOk="0" h="311784" w="1763394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extrusionOk="0" h="311784" w="1763394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extrusionOk="0" h="311784" w="1763394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extrusionOk="0" h="311784" w="1763394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extrusionOk="0" h="311784" w="1763394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extrusionOk="0" h="311784" w="1763394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extrusionOk="0" h="311784" w="1763394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extrusionOk="0" h="311784" w="1763394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extrusionOk="0" h="311784" w="1763394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extrusionOk="0" h="311784" w="1763394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extrusionOk="0" h="311784" w="1763394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extrusionOk="0" h="311784" w="1763394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extrusionOk="0" h="311784" w="1763394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g27621a10d80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9402" y="1130577"/>
            <a:ext cx="7592775" cy="84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27621a10d80_0_19"/>
          <p:cNvSpPr/>
          <p:nvPr/>
        </p:nvSpPr>
        <p:spPr>
          <a:xfrm>
            <a:off x="5546175" y="2099175"/>
            <a:ext cx="868800" cy="939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" sz="32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A</a:t>
            </a:r>
            <a:endParaRPr b="1" i="0" sz="3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5" name="Google Shape;155;g27621a10d80_0_19"/>
          <p:cNvSpPr/>
          <p:nvPr/>
        </p:nvSpPr>
        <p:spPr>
          <a:xfrm>
            <a:off x="5546175" y="7910475"/>
            <a:ext cx="868800" cy="9393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ko" sz="32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B</a:t>
            </a:r>
            <a:endParaRPr b="1" i="0" sz="3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6" name="Google Shape;156;g27621a10d80_0_19"/>
          <p:cNvSpPr txBox="1"/>
          <p:nvPr/>
        </p:nvSpPr>
        <p:spPr>
          <a:xfrm>
            <a:off x="539000" y="1922325"/>
            <a:ext cx="2395200" cy="1293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" sz="36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A 스폰 지점</a:t>
            </a:r>
            <a:endParaRPr b="0" i="0" sz="3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" sz="36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( , )</a:t>
            </a:r>
            <a:endParaRPr b="0" i="0" sz="3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57" name="Google Shape;157;g27621a10d80_0_19"/>
          <p:cNvSpPr txBox="1"/>
          <p:nvPr/>
        </p:nvSpPr>
        <p:spPr>
          <a:xfrm>
            <a:off x="539000" y="7733625"/>
            <a:ext cx="2395200" cy="1293000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" sz="36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B 스폰 지점</a:t>
            </a:r>
            <a:endParaRPr b="0" i="0" sz="3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ko" sz="36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( , )</a:t>
            </a:r>
            <a:endParaRPr b="0" i="0" sz="3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58" name="Google Shape;158;g27621a10d80_0_19"/>
          <p:cNvCxnSpPr>
            <a:stCxn id="156" idx="3"/>
            <a:endCxn id="154" idx="2"/>
          </p:cNvCxnSpPr>
          <p:nvPr/>
        </p:nvCxnSpPr>
        <p:spPr>
          <a:xfrm>
            <a:off x="2934200" y="2568825"/>
            <a:ext cx="2612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" name="Google Shape;159;g27621a10d80_0_19"/>
          <p:cNvCxnSpPr>
            <a:stCxn id="157" idx="3"/>
            <a:endCxn id="155" idx="2"/>
          </p:cNvCxnSpPr>
          <p:nvPr/>
        </p:nvCxnSpPr>
        <p:spPr>
          <a:xfrm>
            <a:off x="2934200" y="8380125"/>
            <a:ext cx="2612100" cy="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